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213F-EF16-48F5-B582-AF92B7F44FA8}" type="datetimeFigureOut">
              <a:rPr lang="fr-FR" smtClean="0"/>
              <a:t>26/03/2017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5C62-A609-4655-9B63-35FB2BD849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10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95C62-A609-4655-9B63-35FB2BD849F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66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Par</a:t>
            </a:r>
            <a:r>
              <a:rPr lang="fr-FR" baseline="0" dirty="0" smtClean="0"/>
              <a:t> rapport à la phase d’apprentissage</a:t>
            </a:r>
            <a:endParaRPr lang="fr-FR" dirty="0" smtClean="0"/>
          </a:p>
          <a:p>
            <a:r>
              <a:rPr lang="fr-FR" dirty="0" smtClean="0"/>
              <a:t>Cet</a:t>
            </a:r>
            <a:r>
              <a:rPr lang="fr-FR" baseline="0" dirty="0" smtClean="0"/>
              <a:t> outil numérique peut aussi s’utiliser lors de la phase de découverte et celle d’évaluation.</a:t>
            </a:r>
          </a:p>
          <a:p>
            <a:r>
              <a:rPr lang="fr-FR" baseline="0" dirty="0" smtClean="0"/>
              <a:t>Il permet de mettre en place:</a:t>
            </a:r>
          </a:p>
          <a:p>
            <a:pPr marL="228600" indent="-228600">
              <a:buFont typeface="+mj-lt"/>
              <a:buAutoNum type="arabicPeriod"/>
            </a:pPr>
            <a:r>
              <a:rPr lang="fr-FR" baseline="0" dirty="0" smtClean="0"/>
              <a:t>Exercice d’entraînement</a:t>
            </a:r>
          </a:p>
          <a:p>
            <a:pPr marL="228600" indent="-228600">
              <a:buFont typeface="+mj-lt"/>
              <a:buAutoNum type="arabicPeriod"/>
            </a:pPr>
            <a:r>
              <a:rPr lang="fr-FR" baseline="0" dirty="0" smtClean="0"/>
              <a:t>Reprise d’une notion avec l’aide vocale</a:t>
            </a:r>
          </a:p>
          <a:p>
            <a:pPr marL="228600" indent="-228600">
              <a:buFont typeface="+mj-lt"/>
              <a:buAutoNum type="arabicPeriod"/>
            </a:pPr>
            <a:r>
              <a:rPr lang="fr-FR" baseline="0" dirty="0" smtClean="0"/>
              <a:t>Exercices d’enrichissement</a:t>
            </a:r>
          </a:p>
          <a:p>
            <a:endParaRPr lang="fr-FR" baseline="0" dirty="0" smtClean="0"/>
          </a:p>
          <a:p>
            <a:r>
              <a:rPr lang="fr-FR" baseline="0" dirty="0" smtClean="0"/>
              <a:t>Différenciation simultanée: on peut réfléchir sur l’adéquation du moyen à l’objectif en confrontant les stratégies cognitives des  élèves</a:t>
            </a:r>
          </a:p>
          <a:p>
            <a:endParaRPr lang="fr-FR" baseline="0" dirty="0" smtClean="0"/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95C62-A609-4655-9B63-35FB2BD849F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339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8426A-ED6D-4ED5-BC0C-1AA18B3577F0}" type="datetimeFigureOut">
              <a:rPr lang="fr-FR" smtClean="0"/>
              <a:t>26/03/2017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F114B-5A64-4917-84FF-30D261C6D5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8426A-ED6D-4ED5-BC0C-1AA18B3577F0}" type="datetimeFigureOut">
              <a:rPr lang="fr-FR" smtClean="0"/>
              <a:t>26/03/2017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F114B-5A64-4917-84FF-30D261C6D5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8426A-ED6D-4ED5-BC0C-1AA18B3577F0}" type="datetimeFigureOut">
              <a:rPr lang="fr-FR" smtClean="0"/>
              <a:t>26/03/2017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F114B-5A64-4917-84FF-30D261C6D5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8426A-ED6D-4ED5-BC0C-1AA18B3577F0}" type="datetimeFigureOut">
              <a:rPr lang="fr-FR" smtClean="0"/>
              <a:t>26/03/2017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F114B-5A64-4917-84FF-30D261C6D5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8426A-ED6D-4ED5-BC0C-1AA18B3577F0}" type="datetimeFigureOut">
              <a:rPr lang="fr-FR" smtClean="0"/>
              <a:t>26/03/2017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F114B-5A64-4917-84FF-30D261C6D5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8426A-ED6D-4ED5-BC0C-1AA18B3577F0}" type="datetimeFigureOut">
              <a:rPr lang="fr-FR" smtClean="0"/>
              <a:t>26/03/2017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F114B-5A64-4917-84FF-30D261C6D5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8426A-ED6D-4ED5-BC0C-1AA18B3577F0}" type="datetimeFigureOut">
              <a:rPr lang="fr-FR" smtClean="0"/>
              <a:t>26/03/2017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F114B-5A64-4917-84FF-30D261C6D5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8426A-ED6D-4ED5-BC0C-1AA18B3577F0}" type="datetimeFigureOut">
              <a:rPr lang="fr-FR" smtClean="0"/>
              <a:t>26/03/2017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F114B-5A64-4917-84FF-30D261C6D5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8426A-ED6D-4ED5-BC0C-1AA18B3577F0}" type="datetimeFigureOut">
              <a:rPr lang="fr-FR" smtClean="0"/>
              <a:t>26/03/2017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F114B-5A64-4917-84FF-30D261C6D5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8426A-ED6D-4ED5-BC0C-1AA18B3577F0}" type="datetimeFigureOut">
              <a:rPr lang="fr-FR" smtClean="0"/>
              <a:t>26/03/2017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F114B-5A64-4917-84FF-30D261C6D5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8426A-ED6D-4ED5-BC0C-1AA18B3577F0}" type="datetimeFigureOut">
              <a:rPr lang="fr-FR" smtClean="0"/>
              <a:t>26/03/2017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F114B-5A64-4917-84FF-30D261C6D5C7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78426A-ED6D-4ED5-BC0C-1AA18B3577F0}" type="datetimeFigureOut">
              <a:rPr lang="fr-FR" smtClean="0"/>
              <a:t>26/03/2017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3F114B-5A64-4917-84FF-30D261C6D5C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/>
          <a:lstStyle/>
          <a:p>
            <a:r>
              <a:rPr lang="fr-FR" dirty="0" smtClean="0"/>
              <a:t>Vers une remédiation différenciée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628800"/>
            <a:ext cx="8064896" cy="1368152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979712" y="3789040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Dans une phase d’apprentissage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772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4772" y="116632"/>
            <a:ext cx="7698432" cy="705321"/>
          </a:xfrm>
        </p:spPr>
        <p:txBody>
          <a:bodyPr>
            <a:normAutofit/>
          </a:bodyPr>
          <a:lstStyle/>
          <a:p>
            <a:r>
              <a:rPr lang="fr-FR" sz="3200" dirty="0" smtClean="0"/>
              <a:t>A quel moment?</a:t>
            </a:r>
            <a:endParaRPr lang="fr-FR" sz="2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564904"/>
            <a:ext cx="5544616" cy="713139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Différenciation simultanée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299438" y="1642648"/>
            <a:ext cx="0" cy="922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211960" y="3047471"/>
            <a:ext cx="0" cy="673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023828" y="372069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Choix de son itinéraire</a:t>
            </a:r>
            <a:endParaRPr lang="fr-FR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2775604" y="4052084"/>
            <a:ext cx="504056" cy="622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875504" y="4784071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Stratégies </a:t>
            </a:r>
            <a:endParaRPr lang="fr-FR" sz="1200" dirty="0"/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4211960" y="4073610"/>
            <a:ext cx="0" cy="7450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3851920" y="516648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279660" y="481307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</a:t>
            </a:r>
            <a:r>
              <a:rPr lang="fr-FR" sz="1200" dirty="0" smtClean="0"/>
              <a:t>Contenu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27" name="Connecteur droit avec flèche 26"/>
          <p:cNvCxnSpPr/>
          <p:nvPr/>
        </p:nvCxnSpPr>
        <p:spPr>
          <a:xfrm>
            <a:off x="4968044" y="4073610"/>
            <a:ext cx="324036" cy="60105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148064" y="4797151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R</a:t>
            </a:r>
            <a:r>
              <a:rPr lang="fr-FR" sz="1200" dirty="0" smtClean="0"/>
              <a:t>ythme</a:t>
            </a:r>
            <a:endParaRPr lang="fr-FR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357754" y="872670"/>
            <a:ext cx="42124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Phase de l’apprentissage: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dirty="0" smtClean="0"/>
              <a:t>intégration ou systématisation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08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Comment?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12827"/>
              </p:ext>
            </p:extLst>
          </p:nvPr>
        </p:nvGraphicFramePr>
        <p:xfrm>
          <a:off x="971600" y="548680"/>
          <a:ext cx="7488832" cy="4878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941832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Ce qu’il permet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Ce qu’il ne permet pas</a:t>
                      </a:r>
                      <a:endParaRPr lang="fr-FR" sz="2800" dirty="0"/>
                    </a:p>
                  </a:txBody>
                  <a:tcPr/>
                </a:tc>
              </a:tr>
              <a:tr h="1311334">
                <a:tc>
                  <a:txBody>
                    <a:bodyPr/>
                    <a:lstStyle/>
                    <a:p>
                      <a:r>
                        <a:rPr lang="fr-FR" dirty="0" smtClean="0"/>
                        <a:t>Des exercices  répondant à des besoins proches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phase d’élucidation des représentations qui sous-tendent</a:t>
                      </a:r>
                      <a:r>
                        <a:rPr lang="fr-FR" baseline="0" dirty="0" smtClean="0"/>
                        <a:t> l’erreur</a:t>
                      </a:r>
                      <a:endParaRPr lang="fr-FR" dirty="0"/>
                    </a:p>
                  </a:txBody>
                  <a:tcPr/>
                </a:tc>
              </a:tr>
              <a:tr h="13113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Reprise des notions antérieures </a:t>
                      </a:r>
                      <a:r>
                        <a:rPr lang="fr-FR" i="1" dirty="0" smtClean="0"/>
                        <a:t>(aide vocale)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311334">
                <a:tc>
                  <a:txBody>
                    <a:bodyPr/>
                    <a:lstStyle/>
                    <a:p>
                      <a:r>
                        <a:rPr lang="fr-FR" dirty="0" smtClean="0"/>
                        <a:t>Un nouvel itinéraire</a:t>
                      </a:r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122</Words>
  <Application>Microsoft Office PowerPoint</Application>
  <PresentationFormat>Affichage à l'écran (4:3)</PresentationFormat>
  <Paragraphs>30</Paragraphs>
  <Slides>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Aspect</vt:lpstr>
      <vt:lpstr>Vers une remédiation différenciée</vt:lpstr>
      <vt:lpstr>A quel moment?</vt:lpstr>
      <vt:lpstr>Comment?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de l’apprentissage:  l’intégration ou systématisation</dc:title>
  <dc:creator>CP EPS</dc:creator>
  <cp:lastModifiedBy>CP EPS</cp:lastModifiedBy>
  <cp:revision>9</cp:revision>
  <dcterms:created xsi:type="dcterms:W3CDTF">2017-03-24T09:44:41Z</dcterms:created>
  <dcterms:modified xsi:type="dcterms:W3CDTF">2017-03-26T08:54:20Z</dcterms:modified>
</cp:coreProperties>
</file>