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92" r:id="rId8"/>
    <p:sldId id="290" r:id="rId9"/>
    <p:sldId id="289" r:id="rId10"/>
    <p:sldId id="280" r:id="rId11"/>
    <p:sldId id="261" r:id="rId12"/>
    <p:sldId id="262" r:id="rId13"/>
    <p:sldId id="281" r:id="rId14"/>
    <p:sldId id="263" r:id="rId15"/>
    <p:sldId id="265" r:id="rId16"/>
    <p:sldId id="288" r:id="rId17"/>
    <p:sldId id="264" r:id="rId18"/>
    <p:sldId id="266" r:id="rId19"/>
    <p:sldId id="283" r:id="rId20"/>
    <p:sldId id="267" r:id="rId21"/>
    <p:sldId id="268" r:id="rId22"/>
    <p:sldId id="284" r:id="rId23"/>
    <p:sldId id="269" r:id="rId24"/>
    <p:sldId id="293" r:id="rId25"/>
    <p:sldId id="294" r:id="rId26"/>
    <p:sldId id="291" r:id="rId27"/>
    <p:sldId id="270" r:id="rId28"/>
    <p:sldId id="285" r:id="rId29"/>
    <p:sldId id="271" r:id="rId30"/>
    <p:sldId id="272" r:id="rId31"/>
    <p:sldId id="286" r:id="rId32"/>
    <p:sldId id="273" r:id="rId33"/>
    <p:sldId id="274" r:id="rId34"/>
    <p:sldId id="287" r:id="rId35"/>
    <p:sldId id="275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/>
    <p:restoredTop sz="94693"/>
  </p:normalViewPr>
  <p:slideViewPr>
    <p:cSldViewPr snapToGrid="0" snapToObjects="1">
      <p:cViewPr varScale="1">
        <p:scale>
          <a:sx n="85" d="100"/>
          <a:sy n="85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6D51-E5F3-924B-B141-82A2E132F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3BFBB2-5D2C-1542-995D-00971095D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5BB99-2930-E544-9E20-77CE582B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40AC5-2582-4340-B01D-E976A179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D4976-86C4-0944-BEFE-2BDDA579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FF23B-4900-D046-9425-626BA26F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9B3F11-84A7-B44A-B73C-E79BF6D4D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43D6EE-C8AE-C340-826E-96414022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0E6E5-7FB3-CC4E-A1B5-B13F6B8B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3DC692-836A-FF42-B2D1-9A46D303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3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840FF8-7939-DC4A-8A1D-279DEC499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3A2309-D2CC-F047-A93D-89D8CE381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F770B-08DF-3344-BE3A-0A9CAEFE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E3748A-B46C-6748-814D-B59AC326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59158-8EB6-EF4A-93CB-A4FB6E5E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1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72153-EE8A-774C-93C5-73EC130B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68E0D-F143-9A46-AC7D-3FC575E1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4ECF5-C907-1C49-81D9-E2533747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8CE5D-A7FC-2A4B-A77E-CF8D1087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EFB57-3CC0-7742-A34F-2099B997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6C1E0-A7F4-A044-9E0E-9E6CABD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5EB085-4D7A-1448-93EB-5A3DB34E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BE6C06-7372-5B40-B061-412EE29F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91147-0265-E042-932A-5F551D5D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5CB5B8-1781-8E42-802D-3629077A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D2A47-DFED-6049-A4AA-1FD88786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BD306-5E56-DF48-803D-49954D72F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CD3BEE-7115-8A41-989D-D1A8DF49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67294C-0C42-8A4D-B3D5-71CA1A4B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11F4A3-5ECB-584D-B251-ECBC679C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68316B-051B-9247-B89E-B25D312C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2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7EA50-46A9-9744-B971-F7E9455E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CA571-9D0C-1C4F-82DE-B7323E05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D52F1A-5CF8-D744-A2FF-CECFD064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D665D2-399F-AD4D-A9E7-CA3207DD2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094ACA-905A-4246-9FB4-EE5BAE264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A68E9B-1ADC-1E49-BC34-D9D54880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631B87-3D57-8648-BB0D-5822B170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CE0674-5294-D648-90A7-D8966133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7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52D08-EE21-344B-8079-9507392D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90C53A-2A0B-7E47-9427-F63D795A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4AB4E7-5F5E-2A45-982E-83B00DF5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FE01E1-86FA-DA4B-B4C8-96CF9BBA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A6C02A-FCB7-AF46-A79F-ADF547ED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444684-4926-5C4D-9301-F84198CB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41AA24-2E13-5944-9110-B0DF42BB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6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45F2A-4BB0-5F47-BBD4-E213FC87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016F2-5EE9-0549-AECD-734D58CE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9A4AD0-962F-C842-8B33-A09C5804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9CB034-4B58-A44F-A01B-D945FE97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4307BC-75D1-C246-B106-4446ACC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D25D8-4128-724F-BD62-326727B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7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E23E8-04A7-EE40-8DC4-045A1DD0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93DDF6-A6C4-C543-A455-2ABFAAF10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45AFF-5945-F543-9EE3-75ECF02AF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111CB9-F7B3-1944-A5E8-8CCFC0D2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482651-A64B-FC4B-93FE-1576B5F0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2E4FDA-BA40-8448-8179-319227BA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0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5703E9-0C93-5E4D-9BD0-C16D77FF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6E607F-B78F-BF44-A026-564C272C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27020-C7FB-284D-AA3E-4AC12000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8256-B78C-7F48-9D00-95EF13EC9EE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35B37-FC82-B645-9AE1-EB0C9855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F4D2CA-EFB3-324B-A38C-55919C7E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D71A-BA88-B24E-9208-480C4A597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4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25C5A7-1613-3A45-8A0E-4A1EBAC1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8" y="134911"/>
            <a:ext cx="2250843" cy="1982647"/>
          </a:xfrm>
          <a:prstGeom prst="rect">
            <a:avLst/>
          </a:prstGeom>
        </p:spPr>
      </p:pic>
      <p:pic>
        <p:nvPicPr>
          <p:cNvPr id="7" name="Image 6" descr="Une image contenant signe, mur, ciel, bouteille&#10;&#10;&#10;&#10;Description générée automatiquement">
            <a:extLst>
              <a:ext uri="{FF2B5EF4-FFF2-40B4-BE49-F238E27FC236}">
                <a16:creationId xmlns:a16="http://schemas.microsoft.com/office/drawing/2014/main" id="{6FA3BB6C-8D48-AF44-B05D-1B603BF46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852" y="2117558"/>
            <a:ext cx="7283116" cy="2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8A6DF622-D348-B74F-A1E5-3830B943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59" y="722030"/>
            <a:ext cx="5556882" cy="54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&#10;&#10;Description générée automatiquement">
            <a:extLst>
              <a:ext uri="{FF2B5EF4-FFF2-40B4-BE49-F238E27FC236}">
                <a16:creationId xmlns:a16="http://schemas.microsoft.com/office/drawing/2014/main" id="{714EB2EA-0EEF-494D-BD99-9A3D510D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47" y="315474"/>
            <a:ext cx="4516257" cy="62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B2F5DD-8C15-6E4D-9E5B-2710138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8" y="389743"/>
            <a:ext cx="2250843" cy="1982647"/>
          </a:xfrm>
          <a:prstGeom prst="rect">
            <a:avLst/>
          </a:prstGeom>
        </p:spPr>
      </p:pic>
      <p:pic>
        <p:nvPicPr>
          <p:cNvPr id="4" name="Image 3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851BB1B6-F117-1D42-9FD1-26989098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617" y="1179094"/>
            <a:ext cx="7821100" cy="4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EDA9F4FB-0A6B-3A40-B676-5FB9E70CD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térieur&#10;&#10;&#10;&#10;Description générée automatiquement">
            <a:extLst>
              <a:ext uri="{FF2B5EF4-FFF2-40B4-BE49-F238E27FC236}">
                <a16:creationId xmlns:a16="http://schemas.microsoft.com/office/drawing/2014/main" id="{03C82B9D-6464-F843-8848-EC506D59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14" y="457794"/>
            <a:ext cx="9840772" cy="59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AF5608-889C-0D40-947C-EB5AB69A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8" y="389743"/>
            <a:ext cx="2250843" cy="1982647"/>
          </a:xfrm>
          <a:prstGeom prst="rect">
            <a:avLst/>
          </a:prstGeom>
        </p:spPr>
      </p:pic>
      <p:pic>
        <p:nvPicPr>
          <p:cNvPr id="6" name="Image 5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EE18F138-E8DE-B34B-A5A0-23C94B48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43" y="1186195"/>
            <a:ext cx="5642831" cy="44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0241B0E2-FAF7-0640-BE9E-5BDA9549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4F540A-2192-504A-9769-35C4E73C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88" y="830179"/>
            <a:ext cx="3898232" cy="51976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204140-8E7D-EC47-BA8D-5F161229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3248527"/>
            <a:ext cx="5335362" cy="24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3D4159-76C6-3342-A2D7-E6DA62DB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" y="389743"/>
            <a:ext cx="2250843" cy="19826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470266-5FFF-FC4A-BF54-4BBB5E49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93" y="389743"/>
            <a:ext cx="8082696" cy="25943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1F4CC2-11D7-7040-84DA-D430268C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710" y="2984061"/>
            <a:ext cx="8175079" cy="28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0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3FDEAF6C-CD45-5E44-867D-E6907B02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39EAD8E9-4B1B-1D42-B8E9-F7D33F77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59" y="722030"/>
            <a:ext cx="5556882" cy="54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3EFB0E-C2BA-4E47-8355-9465079F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5" y="742965"/>
            <a:ext cx="11757569" cy="53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4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590645-138A-DD4F-A581-E7E7C41E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" y="389743"/>
            <a:ext cx="2250843" cy="1982647"/>
          </a:xfrm>
          <a:prstGeom prst="rect">
            <a:avLst/>
          </a:prstGeom>
        </p:spPr>
      </p:pic>
      <p:pic>
        <p:nvPicPr>
          <p:cNvPr id="4" name="Image 3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E989330E-DFD5-6549-94F7-D1AE75D5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864" y="1337673"/>
            <a:ext cx="8523494" cy="37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FF5A1AEF-4051-714C-816C-EE0692DCC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5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âteau, intérieur, anniversaire, table&#10;&#10;&#10;&#10;Description générée automatiquement">
            <a:extLst>
              <a:ext uri="{FF2B5EF4-FFF2-40B4-BE49-F238E27FC236}">
                <a16:creationId xmlns:a16="http://schemas.microsoft.com/office/drawing/2014/main" id="{B5003180-6D04-004E-9ED6-155C15CA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68" y="1041217"/>
            <a:ext cx="8833331" cy="47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age 4">
            <a:extLst>
              <a:ext uri="{FF2B5EF4-FFF2-40B4-BE49-F238E27FC236}">
                <a16:creationId xmlns:a16="http://schemas.microsoft.com/office/drawing/2014/main" id="{0BDDE03C-63A8-BA4D-9E24-76D2E871127C}"/>
              </a:ext>
            </a:extLst>
          </p:cNvPr>
          <p:cNvSpPr/>
          <p:nvPr/>
        </p:nvSpPr>
        <p:spPr>
          <a:xfrm>
            <a:off x="5248925" y="352858"/>
            <a:ext cx="5967663" cy="33327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âteau, intérieur, anniversaire, table&#10;&#10;&#10;&#10;Description générée automatiquement">
            <a:extLst>
              <a:ext uri="{FF2B5EF4-FFF2-40B4-BE49-F238E27FC236}">
                <a16:creationId xmlns:a16="http://schemas.microsoft.com/office/drawing/2014/main" id="{B5003180-6D04-004E-9ED6-155C15CABB1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345" y1="37270" x2="14345" y2="37270"/>
                        <a14:foregroundMark x1="38806" y1="64110" x2="38806" y2="64110"/>
                        <a14:foregroundMark x1="28441" y1="78834" x2="28441" y2="78834"/>
                        <a14:foregroundMark x1="13267" y1="77147" x2="13267" y2="77147"/>
                        <a14:foregroundMark x1="12687" y1="76534" x2="12687" y2="76534"/>
                        <a14:backgroundMark x1="36318" y1="17485" x2="36318" y2="17485"/>
                        <a14:backgroundMark x1="17745" y1="83896" x2="17745" y2="83896"/>
                        <a14:backgroundMark x1="17993" y1="72393" x2="17993" y2="72393"/>
                        <a14:backgroundMark x1="48756" y1="74540" x2="48756" y2="74540"/>
                        <a14:backgroundMark x1="67081" y1="68405" x2="67081" y2="68405"/>
                        <a14:backgroundMark x1="28109" y1="79448" x2="28109" y2="79448"/>
                        <a14:backgroundMark x1="74710" y1="62730" x2="74710" y2="62730"/>
                        <a14:backgroundMark x1="61526" y1="48926" x2="61526" y2="48926"/>
                        <a14:backgroundMark x1="46103" y1="36963" x2="46103" y2="36963"/>
                        <a14:backgroundMark x1="45854" y1="40184" x2="45854" y2="40184"/>
                        <a14:backgroundMark x1="55887" y1="72546" x2="55887" y2="72546"/>
                        <a14:backgroundMark x1="61857" y1="51687" x2="61857" y2="51687"/>
                        <a14:backgroundMark x1="39552" y1="33896" x2="39552" y2="33896"/>
                        <a14:backgroundMark x1="24129" y1="14724" x2="24129" y2="14724"/>
                        <a14:backgroundMark x1="24129" y1="24540" x2="24129" y2="24540"/>
                        <a14:backgroundMark x1="23798" y1="21779" x2="23798" y2="21779"/>
                        <a14:backgroundMark x1="23632" y1="13497" x2="23632" y2="13497"/>
                        <a14:backgroundMark x1="31343" y1="14417" x2="31343" y2="14417"/>
                        <a14:backgroundMark x1="37148" y1="33589" x2="37148" y2="33589"/>
                        <a14:backgroundMark x1="12521" y1="77147" x2="12521" y2="77147"/>
                        <a14:backgroundMark x1="13101" y1="76227" x2="13101" y2="76227"/>
                        <a14:backgroundMark x1="46434" y1="39264" x2="46434" y2="39264"/>
                        <a14:backgroundMark x1="37148" y1="33589" x2="37148" y2="33589"/>
                        <a14:backgroundMark x1="40133" y1="33589" x2="40133" y2="33589"/>
                        <a14:backgroundMark x1="23798" y1="24847" x2="23798" y2="24847"/>
                        <a14:backgroundMark x1="56219" y1="39877" x2="56219" y2="39877"/>
                        <a14:backgroundMark x1="53566" y1="37883" x2="53566" y2="37883"/>
                      </a14:backgroundRemoval>
                    </a14:imgEffect>
                  </a14:imgLayer>
                </a14:imgProps>
              </a:ext>
            </a:extLst>
          </a:blip>
          <a:srcRect l="10036" t="38675" r="48830" b="9338"/>
          <a:stretch/>
        </p:blipFill>
        <p:spPr bwMode="auto">
          <a:xfrm>
            <a:off x="338299" y="3429000"/>
            <a:ext cx="4041196" cy="258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677A70B-11BF-CB45-BB56-0C9FAEDB12BD}"/>
              </a:ext>
            </a:extLst>
          </p:cNvPr>
          <p:cNvSpPr/>
          <p:nvPr/>
        </p:nvSpPr>
        <p:spPr>
          <a:xfrm rot="19744654">
            <a:off x="4630736" y="2154155"/>
            <a:ext cx="675592" cy="5763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59BAB3-7F0E-6548-A990-9884599744D7}"/>
              </a:ext>
            </a:extLst>
          </p:cNvPr>
          <p:cNvSpPr/>
          <p:nvPr/>
        </p:nvSpPr>
        <p:spPr>
          <a:xfrm rot="19744654">
            <a:off x="4038547" y="2574951"/>
            <a:ext cx="675592" cy="5763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9DC309-62D0-D146-92DD-C16BCE3EB00A}"/>
              </a:ext>
            </a:extLst>
          </p:cNvPr>
          <p:cNvSpPr/>
          <p:nvPr/>
        </p:nvSpPr>
        <p:spPr>
          <a:xfrm rot="19744654">
            <a:off x="3433700" y="3086334"/>
            <a:ext cx="574839" cy="5066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70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âteau, intérieur, anniversaire, table&#10;&#10;&#10;&#10;Description générée automatiquement">
            <a:extLst>
              <a:ext uri="{FF2B5EF4-FFF2-40B4-BE49-F238E27FC236}">
                <a16:creationId xmlns:a16="http://schemas.microsoft.com/office/drawing/2014/main" id="{F47167C8-FDDB-5C41-80D4-86EAE38F30E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345" y1="37270" x2="14345" y2="37270"/>
                        <a14:foregroundMark x1="38806" y1="64110" x2="38806" y2="64110"/>
                        <a14:foregroundMark x1="28441" y1="78834" x2="28441" y2="78834"/>
                        <a14:foregroundMark x1="13267" y1="77147" x2="13267" y2="77147"/>
                        <a14:foregroundMark x1="12687" y1="76534" x2="12687" y2="76534"/>
                        <a14:backgroundMark x1="36318" y1="17485" x2="36318" y2="17485"/>
                        <a14:backgroundMark x1="17745" y1="83896" x2="17745" y2="83896"/>
                        <a14:backgroundMark x1="17993" y1="72393" x2="17993" y2="72393"/>
                        <a14:backgroundMark x1="48756" y1="74540" x2="48756" y2="74540"/>
                        <a14:backgroundMark x1="67081" y1="68405" x2="67081" y2="68405"/>
                        <a14:backgroundMark x1="28109" y1="79448" x2="28109" y2="79448"/>
                        <a14:backgroundMark x1="74710" y1="62730" x2="74710" y2="62730"/>
                        <a14:backgroundMark x1="61526" y1="48926" x2="61526" y2="48926"/>
                        <a14:backgroundMark x1="46103" y1="36963" x2="46103" y2="36963"/>
                        <a14:backgroundMark x1="45854" y1="40184" x2="45854" y2="40184"/>
                        <a14:backgroundMark x1="55887" y1="72546" x2="55887" y2="72546"/>
                        <a14:backgroundMark x1="61857" y1="51687" x2="61857" y2="51687"/>
                        <a14:backgroundMark x1="39552" y1="33896" x2="39552" y2="33896"/>
                        <a14:backgroundMark x1="24129" y1="14724" x2="24129" y2="14724"/>
                        <a14:backgroundMark x1="24129" y1="24540" x2="24129" y2="24540"/>
                        <a14:backgroundMark x1="23798" y1="21779" x2="23798" y2="21779"/>
                        <a14:backgroundMark x1="23632" y1="13497" x2="23632" y2="13497"/>
                        <a14:backgroundMark x1="31343" y1="14417" x2="31343" y2="14417"/>
                        <a14:backgroundMark x1="37148" y1="33589" x2="37148" y2="33589"/>
                        <a14:backgroundMark x1="12521" y1="77147" x2="12521" y2="77147"/>
                        <a14:backgroundMark x1="13101" y1="76227" x2="13101" y2="76227"/>
                        <a14:backgroundMark x1="46434" y1="39264" x2="46434" y2="39264"/>
                        <a14:backgroundMark x1="37148" y1="33589" x2="37148" y2="33589"/>
                        <a14:backgroundMark x1="40133" y1="33589" x2="40133" y2="33589"/>
                        <a14:backgroundMark x1="23798" y1="24847" x2="23798" y2="24847"/>
                        <a14:backgroundMark x1="56219" y1="39877" x2="56219" y2="39877"/>
                        <a14:backgroundMark x1="53566" y1="37883" x2="53566" y2="37883"/>
                      </a14:backgroundRemoval>
                    </a14:imgEffect>
                  </a14:imgLayer>
                </a14:imgProps>
              </a:ext>
            </a:extLst>
          </a:blip>
          <a:srcRect l="10036" t="38675" r="48830" b="9338"/>
          <a:stretch/>
        </p:blipFill>
        <p:spPr bwMode="auto">
          <a:xfrm>
            <a:off x="458615" y="3717757"/>
            <a:ext cx="4041196" cy="258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uage 4">
            <a:extLst>
              <a:ext uri="{FF2B5EF4-FFF2-40B4-BE49-F238E27FC236}">
                <a16:creationId xmlns:a16="http://schemas.microsoft.com/office/drawing/2014/main" id="{5BC893A8-4D4B-4341-8AA7-7D2293248A55}"/>
              </a:ext>
            </a:extLst>
          </p:cNvPr>
          <p:cNvSpPr/>
          <p:nvPr/>
        </p:nvSpPr>
        <p:spPr>
          <a:xfrm>
            <a:off x="4839291" y="601886"/>
            <a:ext cx="5967663" cy="33327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B72077F-4378-B444-A7C4-19F582A68AE6}"/>
              </a:ext>
            </a:extLst>
          </p:cNvPr>
          <p:cNvSpPr/>
          <p:nvPr/>
        </p:nvSpPr>
        <p:spPr>
          <a:xfrm rot="19744654" flipH="1" flipV="1">
            <a:off x="4239015" y="3025708"/>
            <a:ext cx="839223" cy="746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DB4286B-7F3F-B54F-9D6C-797ED60EC582}"/>
              </a:ext>
            </a:extLst>
          </p:cNvPr>
          <p:cNvSpPr/>
          <p:nvPr/>
        </p:nvSpPr>
        <p:spPr>
          <a:xfrm rot="19744654" flipH="1" flipV="1">
            <a:off x="3528467" y="3473231"/>
            <a:ext cx="839223" cy="746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C0CB6E-8A6E-9448-B07F-B38675ACD5D6}"/>
              </a:ext>
            </a:extLst>
          </p:cNvPr>
          <p:cNvSpPr/>
          <p:nvPr/>
        </p:nvSpPr>
        <p:spPr>
          <a:xfrm rot="19744654" flipH="1" flipV="1">
            <a:off x="2908785" y="3983241"/>
            <a:ext cx="714067" cy="6561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1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69C849-440C-0646-B56F-A3703E5F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2" y="1083971"/>
            <a:ext cx="5936457" cy="46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76ACB1-ED56-2942-9731-E5EEFB70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" y="389744"/>
            <a:ext cx="1865365" cy="1643100"/>
          </a:xfrm>
          <a:prstGeom prst="rect">
            <a:avLst/>
          </a:prstGeom>
        </p:spPr>
      </p:pic>
      <p:pic>
        <p:nvPicPr>
          <p:cNvPr id="4" name="Image 3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192E8D69-FA18-9A4B-A5D6-7BEE4F0A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56" y="2465604"/>
            <a:ext cx="5462946" cy="3408255"/>
          </a:xfrm>
          <a:prstGeom prst="rect">
            <a:avLst/>
          </a:prstGeom>
        </p:spPr>
      </p:pic>
      <p:pic>
        <p:nvPicPr>
          <p:cNvPr id="6" name="Image 5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5CA4153E-EA75-C94F-B838-6E1983DA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00" y="2465604"/>
            <a:ext cx="5270626" cy="28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11727DC9-10C7-C347-BD44-B3B936E7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térieur&#10;&#10;&#10;&#10;Description générée automatiquement">
            <a:extLst>
              <a:ext uri="{FF2B5EF4-FFF2-40B4-BE49-F238E27FC236}">
                <a16:creationId xmlns:a16="http://schemas.microsoft.com/office/drawing/2014/main" id="{331E6C2B-FAD1-8F4F-9F4F-E26B8FCF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7" y="1602451"/>
            <a:ext cx="11381365" cy="36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térieur&#10;&#10;&#10;&#10;Description générée automatiquement">
            <a:extLst>
              <a:ext uri="{FF2B5EF4-FFF2-40B4-BE49-F238E27FC236}">
                <a16:creationId xmlns:a16="http://schemas.microsoft.com/office/drawing/2014/main" id="{E31CF35E-651C-BB45-B166-3167D0B1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00" y="515363"/>
            <a:ext cx="4404600" cy="58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7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4BAC2-2AF4-7D42-AAE9-8BBD0CC5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" y="389744"/>
            <a:ext cx="1865365" cy="1643100"/>
          </a:xfrm>
          <a:prstGeom prst="rect">
            <a:avLst/>
          </a:prstGeom>
        </p:spPr>
      </p:pic>
      <p:pic>
        <p:nvPicPr>
          <p:cNvPr id="4" name="Image 3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051C18AF-008D-8444-9C7C-78B70AA5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22" y="1279267"/>
            <a:ext cx="9027471" cy="42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F12D3DB7-3367-1442-B395-8FBBD902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0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&#10;&#10;Description générée automatiquement">
            <a:extLst>
              <a:ext uri="{FF2B5EF4-FFF2-40B4-BE49-F238E27FC236}">
                <a16:creationId xmlns:a16="http://schemas.microsoft.com/office/drawing/2014/main" id="{7D7AFD9B-BC20-D044-BD36-86E58014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1" y="401393"/>
            <a:ext cx="10171697" cy="60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CEF148-DC79-7E4C-937E-1E0E2E47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" y="389744"/>
            <a:ext cx="1865365" cy="1643100"/>
          </a:xfrm>
          <a:prstGeom prst="rect">
            <a:avLst/>
          </a:prstGeom>
        </p:spPr>
      </p:pic>
      <p:pic>
        <p:nvPicPr>
          <p:cNvPr id="6" name="Image 5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557EC080-E9B1-2440-8B80-0E8CB689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532" y="502959"/>
            <a:ext cx="5109141" cy="58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8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8D55E516-4D97-D945-A6AC-A2EAF839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28" y="601579"/>
            <a:ext cx="6025418" cy="5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10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57C601-FC0B-1C47-AA8D-53CCD6BE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1" y="403917"/>
            <a:ext cx="5683848" cy="60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3D977E8-A87D-C14A-B449-CDEAB4BE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8" y="134911"/>
            <a:ext cx="2250843" cy="1982647"/>
          </a:xfrm>
          <a:prstGeom prst="rect">
            <a:avLst/>
          </a:prstGeom>
        </p:spPr>
      </p:pic>
      <p:pic>
        <p:nvPicPr>
          <p:cNvPr id="4" name="Image 3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9D56E333-58C8-5745-A9B3-746F507F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4" y="688628"/>
            <a:ext cx="5509576" cy="57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rrain&#10;&#10;&#10;&#10;Description générée automatiquement">
            <a:extLst>
              <a:ext uri="{FF2B5EF4-FFF2-40B4-BE49-F238E27FC236}">
                <a16:creationId xmlns:a16="http://schemas.microsoft.com/office/drawing/2014/main" id="{70D545A8-1CE3-2042-A18C-050191B7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85" y="780116"/>
            <a:ext cx="5003430" cy="48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&#10;&#10;Description générée automatiquement">
            <a:extLst>
              <a:ext uri="{FF2B5EF4-FFF2-40B4-BE49-F238E27FC236}">
                <a16:creationId xmlns:a16="http://schemas.microsoft.com/office/drawing/2014/main" id="{A7FD067D-3CD0-B34C-9C9B-3574D091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30" y="157813"/>
            <a:ext cx="5025140" cy="6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&#10;&#10;&#10;&#10;Description générée automatiquement">
            <a:extLst>
              <a:ext uri="{FF2B5EF4-FFF2-40B4-BE49-F238E27FC236}">
                <a16:creationId xmlns:a16="http://schemas.microsoft.com/office/drawing/2014/main" id="{CD025FBF-CE93-DE4D-83BA-7CC7968C3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9583" y1="44336" x2="89583" y2="44336"/>
                        <a14:backgroundMark x1="31641" y1="59375" x2="31641" y2="59375"/>
                        <a14:backgroundMark x1="23958" y1="60449" x2="23958" y2="60449"/>
                        <a14:backgroundMark x1="36458" y1="72754" x2="36458" y2="72754"/>
                        <a14:backgroundMark x1="25391" y1="60449" x2="25391" y2="60449"/>
                        <a14:backgroundMark x1="37891" y1="58008" x2="37891" y2="58008"/>
                        <a14:backgroundMark x1="48828" y1="55859" x2="48828" y2="55859"/>
                        <a14:backgroundMark x1="37891" y1="57617" x2="37891" y2="57617"/>
                        <a14:backgroundMark x1="35938" y1="71289" x2="35938" y2="71289"/>
                        <a14:backgroundMark x1="25391" y1="69824" x2="25391" y2="69824"/>
                        <a14:backgroundMark x1="32161" y1="65918" x2="32161" y2="65918"/>
                        <a14:backgroundMark x1="60807" y1="62988" x2="60807" y2="62988"/>
                        <a14:backgroundMark x1="55078" y1="65527" x2="55078" y2="65527"/>
                        <a14:backgroundMark x1="57031" y1="61523" x2="57031" y2="61523"/>
                        <a14:backgroundMark x1="54688" y1="59375" x2="54688" y2="59375"/>
                        <a14:backgroundMark x1="64714" y1="61523" x2="64714" y2="61523"/>
                        <a14:backgroundMark x1="58464" y1="57617" x2="58464" y2="576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652" y="360948"/>
            <a:ext cx="5025140" cy="6700187"/>
          </a:xfrm>
          <a:prstGeom prst="rect">
            <a:avLst/>
          </a:prstGeom>
        </p:spPr>
      </p:pic>
      <p:sp>
        <p:nvSpPr>
          <p:cNvPr id="5" name="Nuage 4">
            <a:extLst>
              <a:ext uri="{FF2B5EF4-FFF2-40B4-BE49-F238E27FC236}">
                <a16:creationId xmlns:a16="http://schemas.microsoft.com/office/drawing/2014/main" id="{84E51E7C-49F6-5D4A-B987-84E1AB7B3BE4}"/>
              </a:ext>
            </a:extLst>
          </p:cNvPr>
          <p:cNvSpPr/>
          <p:nvPr/>
        </p:nvSpPr>
        <p:spPr>
          <a:xfrm>
            <a:off x="6096000" y="360948"/>
            <a:ext cx="5620778" cy="339290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9A140FD-0C9E-564C-9973-0602615559FC}"/>
              </a:ext>
            </a:extLst>
          </p:cNvPr>
          <p:cNvSpPr/>
          <p:nvPr/>
        </p:nvSpPr>
        <p:spPr>
          <a:xfrm>
            <a:off x="5367075" y="1971777"/>
            <a:ext cx="625642" cy="577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64FC50B-678F-A748-9E30-F15C92F3A0D6}"/>
              </a:ext>
            </a:extLst>
          </p:cNvPr>
          <p:cNvSpPr/>
          <p:nvPr/>
        </p:nvSpPr>
        <p:spPr>
          <a:xfrm>
            <a:off x="4638150" y="1844841"/>
            <a:ext cx="625642" cy="425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2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5CFA73-428C-9544-B955-8EC5A81D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9" y="1188531"/>
            <a:ext cx="5671763" cy="44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DFA30E-ED01-2F4D-A45D-C5C8D4BB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9" y="351479"/>
            <a:ext cx="2250843" cy="1982647"/>
          </a:xfrm>
          <a:prstGeom prst="rect">
            <a:avLst/>
          </a:prstGeom>
        </p:spPr>
      </p:pic>
      <p:pic>
        <p:nvPicPr>
          <p:cNvPr id="5" name="Image 4" descr="Une image contenant texte&#10;&#10;&#10;&#10;Description générée automatiquement">
            <a:extLst>
              <a:ext uri="{FF2B5EF4-FFF2-40B4-BE49-F238E27FC236}">
                <a16:creationId xmlns:a16="http://schemas.microsoft.com/office/drawing/2014/main" id="{60ED47F8-2150-844D-9E5F-8D887E94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79" y="1079662"/>
            <a:ext cx="5817949" cy="46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0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0</Words>
  <Application>Microsoft Macintosh PowerPoint</Application>
  <PresentationFormat>Grand écran</PresentationFormat>
  <Paragraphs>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goetschy</dc:creator>
  <cp:lastModifiedBy>sandrine goetschy</cp:lastModifiedBy>
  <cp:revision>12</cp:revision>
  <dcterms:created xsi:type="dcterms:W3CDTF">2018-12-27T14:28:44Z</dcterms:created>
  <dcterms:modified xsi:type="dcterms:W3CDTF">2019-01-30T18:05:46Z</dcterms:modified>
</cp:coreProperties>
</file>