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9"/>
  </p:notesMasterIdLst>
  <p:sldIdLst>
    <p:sldId id="262" r:id="rId2"/>
    <p:sldId id="260" r:id="rId3"/>
    <p:sldId id="258" r:id="rId4"/>
    <p:sldId id="261" r:id="rId5"/>
    <p:sldId id="259" r:id="rId6"/>
    <p:sldId id="256" r:id="rId7"/>
    <p:sldId id="257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5" autoAdjust="0"/>
    <p:restoredTop sz="86486" autoAdjust="0"/>
  </p:normalViewPr>
  <p:slideViewPr>
    <p:cSldViewPr>
      <p:cViewPr varScale="1">
        <p:scale>
          <a:sx n="65" d="100"/>
          <a:sy n="65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3BD18-2A68-43CB-95E1-236DF1AD1ACB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F3653-0C75-4168-9A35-8F86EBAE5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26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F3653-0C75-4168-9A35-8F86EBAE5E7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40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7C2FC3-EEE7-4F4B-93A5-74B094F5420B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D4558B-38EF-4D18-A544-934C5A9B2F9F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FC3-EEE7-4F4B-93A5-74B094F5420B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58B-38EF-4D18-A544-934C5A9B2F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FC3-EEE7-4F4B-93A5-74B094F5420B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7D4558B-38EF-4D18-A544-934C5A9B2F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FC3-EEE7-4F4B-93A5-74B094F5420B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58B-38EF-4D18-A544-934C5A9B2F9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7C2FC3-EEE7-4F4B-93A5-74B094F5420B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7D4558B-38EF-4D18-A544-934C5A9B2F9F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FC3-EEE7-4F4B-93A5-74B094F5420B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58B-38EF-4D18-A544-934C5A9B2F9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FC3-EEE7-4F4B-93A5-74B094F5420B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58B-38EF-4D18-A544-934C5A9B2F9F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FC3-EEE7-4F4B-93A5-74B094F5420B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58B-38EF-4D18-A544-934C5A9B2F9F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FC3-EEE7-4F4B-93A5-74B094F5420B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58B-38EF-4D18-A544-934C5A9B2F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FC3-EEE7-4F4B-93A5-74B094F5420B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D4558B-38EF-4D18-A544-934C5A9B2F9F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FC3-EEE7-4F4B-93A5-74B094F5420B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58B-38EF-4D18-A544-934C5A9B2F9F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D7C2FC3-EEE7-4F4B-93A5-74B094F5420B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7D4558B-38EF-4D18-A544-934C5A9B2F9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81260" cy="1054394"/>
          </a:xfrm>
        </p:spPr>
        <p:txBody>
          <a:bodyPr/>
          <a:lstStyle/>
          <a:p>
            <a:r>
              <a:rPr lang="fr-FR" dirty="0" err="1" smtClean="0"/>
              <a:t>préPARER</a:t>
            </a:r>
            <a:r>
              <a:rPr lang="fr-FR" dirty="0" smtClean="0"/>
              <a:t> </a:t>
            </a:r>
            <a:r>
              <a:rPr lang="fr-FR" dirty="0" smtClean="0"/>
              <a:t>SON PREMIER  jour DE CLASSE en maternelle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5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82588"/>
            <a:ext cx="8607425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6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78979"/>
            <a:ext cx="3561576" cy="237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espace facilitant les déplacements</a:t>
            </a:r>
            <a:br>
              <a:rPr lang="fr-FR" dirty="0" smtClean="0"/>
            </a:br>
            <a:r>
              <a:rPr lang="fr-FR" dirty="0" smtClean="0"/>
              <a:t>avec peu de matériel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05" y="1484784"/>
            <a:ext cx="4464496" cy="296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98161"/>
            <a:ext cx="4048970" cy="302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0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17" y="116632"/>
            <a:ext cx="8609013" cy="726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7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                           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	</a:t>
            </a:r>
            <a:r>
              <a:rPr lang="fr-FR" dirty="0" smtClean="0"/>
              <a:t>Un  temps d’Accueil  plus long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74" y="1631773"/>
            <a:ext cx="287360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36" y="2017592"/>
            <a:ext cx="2736304" cy="296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55012"/>
            <a:ext cx="2435034" cy="383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9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6400800" cy="3528392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fr-FR" sz="2000" dirty="0" smtClean="0"/>
              <a:t>Réaliser une œuvre collective qui sera   affichée le jour </a:t>
            </a:r>
            <a:r>
              <a:rPr lang="fr-FR" sz="2000" dirty="0" smtClean="0"/>
              <a:t>même afin que les parents puissent la voir</a:t>
            </a:r>
            <a:endParaRPr lang="fr-FR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fr-FR" sz="2000" dirty="0" smtClean="0"/>
              <a:t>EPS</a:t>
            </a:r>
            <a:r>
              <a:rPr lang="fr-FR" sz="2000" dirty="0" smtClean="0"/>
              <a:t>:</a:t>
            </a:r>
          </a:p>
          <a:p>
            <a:r>
              <a:rPr lang="fr-FR" sz="2000" dirty="0" smtClean="0"/>
              <a:t>    MS/GS </a:t>
            </a:r>
            <a:r>
              <a:rPr lang="fr-FR" sz="2000" dirty="0" smtClean="0"/>
              <a:t>Jeu de piste pour découvrir l’école </a:t>
            </a:r>
          </a:p>
          <a:p>
            <a:r>
              <a:rPr lang="fr-FR" sz="2000" dirty="0" smtClean="0"/>
              <a:t>   </a:t>
            </a:r>
            <a:r>
              <a:rPr lang="fr-FR" sz="2000" dirty="0" smtClean="0"/>
              <a:t> </a:t>
            </a:r>
            <a:r>
              <a:rPr lang="fr-FR" sz="2000" dirty="0" smtClean="0"/>
              <a:t>TPS/PS </a:t>
            </a:r>
            <a:r>
              <a:rPr lang="fr-FR" sz="2000" dirty="0" smtClean="0"/>
              <a:t>Exploration du </a:t>
            </a:r>
            <a:r>
              <a:rPr lang="fr-FR" sz="2000" dirty="0" smtClean="0"/>
              <a:t>gros </a:t>
            </a:r>
            <a:r>
              <a:rPr lang="fr-FR" sz="2000" dirty="0" smtClean="0"/>
              <a:t>matériel de la             	salle de motricité tout en sécurité</a:t>
            </a:r>
            <a:endParaRPr lang="fr-FR" sz="2000" dirty="0" smtClean="0"/>
          </a:p>
          <a:p>
            <a:endParaRPr lang="fr-FR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fr-FR" sz="2000" dirty="0" smtClean="0"/>
              <a:t>Lecture d’un album sur le thème de la rentrée</a:t>
            </a:r>
          </a:p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972616" y="0"/>
            <a:ext cx="7772400" cy="1470025"/>
          </a:xfrm>
        </p:spPr>
        <p:txBody>
          <a:bodyPr/>
          <a:lstStyle/>
          <a:p>
            <a:r>
              <a:rPr lang="fr-FR" dirty="0" smtClean="0"/>
              <a:t>ACTIVITES PROPOSEES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Prendre une photo de l’enfant</a:t>
            </a:r>
          </a:p>
          <a:p>
            <a:pPr marL="45720" indent="0">
              <a:buNone/>
            </a:pPr>
            <a:endParaRPr lang="fr-FR" dirty="0" smtClean="0"/>
          </a:p>
          <a:p>
            <a:r>
              <a:rPr lang="fr-FR" dirty="0" smtClean="0">
                <a:solidFill>
                  <a:schemeClr val="tx1"/>
                </a:solidFill>
              </a:rPr>
              <a:t>Faire un bilan lors du </a:t>
            </a:r>
            <a:r>
              <a:rPr lang="fr-FR" smtClean="0">
                <a:solidFill>
                  <a:schemeClr val="tx1"/>
                </a:solidFill>
              </a:rPr>
              <a:t>dernier regroupement </a:t>
            </a:r>
            <a:r>
              <a:rPr lang="fr-FR" dirty="0" smtClean="0">
                <a:solidFill>
                  <a:schemeClr val="tx1"/>
                </a:solidFill>
              </a:rPr>
              <a:t>pour les MS/GS </a:t>
            </a:r>
            <a:r>
              <a:rPr lang="fr-FR" smtClean="0">
                <a:solidFill>
                  <a:schemeClr val="tx1"/>
                </a:solidFill>
              </a:rPr>
              <a:t>:                              		        ce </a:t>
            </a:r>
            <a:r>
              <a:rPr lang="fr-FR" dirty="0" smtClean="0">
                <a:solidFill>
                  <a:schemeClr val="tx1"/>
                </a:solidFill>
              </a:rPr>
              <a:t>que </a:t>
            </a:r>
            <a:r>
              <a:rPr lang="fr-FR" smtClean="0">
                <a:solidFill>
                  <a:schemeClr val="tx1"/>
                </a:solidFill>
              </a:rPr>
              <a:t>j’ai ressenti…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premier jour  de l’ELEVE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8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lle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Grill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ll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307</TotalTime>
  <Words>73</Words>
  <Application>Microsoft Office PowerPoint</Application>
  <PresentationFormat>Affichage à l'écran (4:3)</PresentationFormat>
  <Paragraphs>18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Grille</vt:lpstr>
      <vt:lpstr>préPARER SON PREMIER  jour DE CLASSE en maternelle</vt:lpstr>
      <vt:lpstr>Présentation PowerPoint</vt:lpstr>
      <vt:lpstr>Un espace facilitant les déplacements avec peu de matériel </vt:lpstr>
      <vt:lpstr>Présentation PowerPoint</vt:lpstr>
      <vt:lpstr>  Un  temps d’Accueil  plus long</vt:lpstr>
      <vt:lpstr>ACTIVITES PROPOSEES</vt:lpstr>
      <vt:lpstr>Le premier jour  de l’ELEVE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ACTIVITES PROPOSEES</dc:title>
  <dc:creator>CP EPS</dc:creator>
  <cp:lastModifiedBy>CP EPS</cp:lastModifiedBy>
  <cp:revision>8</cp:revision>
  <dcterms:created xsi:type="dcterms:W3CDTF">2017-08-30T17:38:49Z</dcterms:created>
  <dcterms:modified xsi:type="dcterms:W3CDTF">2017-08-31T15:30:24Z</dcterms:modified>
</cp:coreProperties>
</file>