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71" r:id="rId6"/>
    <p:sldId id="279" r:id="rId7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envenue" id="{E75E278A-FF0E-49A4-B170-79828D63BBAD}">
          <p14:sldIdLst>
            <p14:sldId id="256"/>
          </p14:sldIdLst>
        </p14:section>
        <p14:section name="Création, morphose, annotation, collaboration, recherche" id="{B9B51309-D148-4332-87C2-07BE32FBCA3B}">
          <p14:sldIdLst>
            <p14:sldId id="271"/>
            <p14:sldId id="279"/>
          </p14:sldIdLst>
        </p14:section>
        <p14:section name="En savoir plus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DD462F"/>
    <a:srgbClr val="D24726"/>
    <a:srgbClr val="FF9B45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C80F580-3B6A-44CD-9A1E-E890016126F8}" type="datetime1">
              <a:rPr lang="fr-FR" smtClean="0"/>
              <a:t>06/02/2020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F8ED89-FBF4-48E3-B6C6-C071DA98F802}" type="datetime1">
              <a:rPr lang="fr-FR" noProof="1" dirty="0" smtClean="0"/>
              <a:t>06/02/2020</a:t>
            </a:fld>
            <a:endParaRPr lang="fr-FR" noProof="1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1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1"/>
              <a:t>Modifiez les styles du texte du masque</a:t>
            </a:r>
          </a:p>
          <a:p>
            <a:pPr lvl="1" rtl="0"/>
            <a:r>
              <a:rPr lang="fr-FR" noProof="1"/>
              <a:t>Deuxième niveau</a:t>
            </a:r>
          </a:p>
          <a:p>
            <a:pPr lvl="2" rtl="0"/>
            <a:r>
              <a:rPr lang="fr-FR" noProof="1"/>
              <a:t>Troisième niveau</a:t>
            </a:r>
          </a:p>
          <a:p>
            <a:pPr lvl="3" rtl="0"/>
            <a:r>
              <a:rPr lang="fr-FR" noProof="1"/>
              <a:t>Quatrième niveau</a:t>
            </a:r>
          </a:p>
          <a:p>
            <a:pPr lvl="4" rtl="0"/>
            <a:r>
              <a:rPr lang="fr-FR" noProof="1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2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23353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fr-FR" noProof="1" dirty="0" smtClean="0"/>
              <a:t>3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47895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 du masque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DF3CA4B-903E-431D-AF93-2AD02E04DE8A}" type="datetime1">
              <a:rPr lang="fr-FR" noProof="0" smtClean="0"/>
              <a:t>06/02/2020</a:t>
            </a:fld>
            <a:endParaRPr lang="fr-FR" noProof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10" name="Rectangle 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Modifiez les styles du texte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Deuxième niveau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Troisième niveau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Quatrième niveau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1800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02CD4F2-526B-4131-B91B-856C46007FC5}" type="datetime1">
              <a:rPr lang="fr-FR" noProof="0" smtClean="0"/>
              <a:t>06/02/2020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8" name="Connecteur droit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3fond71.cir.ac-dijon.fr/banque-de-problem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fr-FR" sz="4800">
                <a:solidFill>
                  <a:schemeClr val="bg1"/>
                </a:solidFill>
              </a:rPr>
              <a:t>Bienvenue dans PowerPoint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fr-FR" sz="2400">
                <a:solidFill>
                  <a:schemeClr val="bg1"/>
                </a:solidFill>
                <a:latin typeface="+mj-lt"/>
              </a:rPr>
              <a:t>5 conseils pour travailler plus efficacement.</a:t>
            </a:r>
          </a:p>
        </p:txBody>
      </p:sp>
      <p:pic>
        <p:nvPicPr>
          <p:cNvPr id="4" name="Image 3" descr="Logo PowerPoin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907283" y="5209538"/>
            <a:ext cx="2474189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200530" cy="640080"/>
          </a:xfrm>
        </p:spPr>
        <p:txBody>
          <a:bodyPr rtlCol="0">
            <a:noAutofit/>
          </a:bodyPr>
          <a:lstStyle/>
          <a:p>
            <a:pPr rtl="0"/>
            <a:r>
              <a:rPr lang="fr-FR" sz="36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Le temps 3 de la formation</a:t>
            </a:r>
          </a:p>
        </p:txBody>
      </p:sp>
      <p:sp>
        <p:nvSpPr>
          <p:cNvPr id="38" name="Espace réservé du contenu 17"/>
          <p:cNvSpPr txBox="1">
            <a:spLocks/>
          </p:cNvSpPr>
          <p:nvPr/>
        </p:nvSpPr>
        <p:spPr>
          <a:xfrm>
            <a:off x="1507526" y="17218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  <a:t>En cours de construction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fr-F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  <a:t>Une quasi certitude : </a:t>
            </a:r>
            <a:b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  <a:t>Du temps dégagé pour recenser, construire des problèmes et les classer selon le type de problèmes.</a:t>
            </a:r>
            <a:b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  <a:t>Dans l’objectif qu’ils soient mutualisés et mis en ligne sur le site des apprentissages fondamentaux 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fr-F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fr-FR" sz="1800" dirty="0">
                <a:latin typeface="Segoe UI" panose="020B0502040204020203" pitchFamily="34" charset="0"/>
                <a:cs typeface="Segoe UI" panose="020B0502040204020203" pitchFamily="34" charset="0"/>
              </a:rPr>
              <a:t>Une proposition : du temps pour construire une semaine de problème</a:t>
            </a:r>
          </a:p>
          <a:p>
            <a:pPr marL="0" lvl="0" indent="0" rtl="0">
              <a:spcAft>
                <a:spcPts val="600"/>
              </a:spcAft>
              <a:buNone/>
              <a:defRPr/>
            </a:pPr>
            <a:endParaRPr lang="fr-F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B83E42B3-5795-434E-8C12-A3A53F1D1523}"/>
              </a:ext>
            </a:extLst>
          </p:cNvPr>
          <p:cNvSpPr/>
          <p:nvPr/>
        </p:nvSpPr>
        <p:spPr>
          <a:xfrm flipV="1">
            <a:off x="5829230" y="4005329"/>
            <a:ext cx="1614152" cy="270456"/>
          </a:xfrm>
          <a:prstGeom prst="rightArrow">
            <a:avLst/>
          </a:prstGeom>
          <a:solidFill>
            <a:srgbClr val="DD462F"/>
          </a:solidFill>
          <a:ln>
            <a:solidFill>
              <a:srgbClr val="DD46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hlinkClick r:id="rId3"/>
            <a:extLst>
              <a:ext uri="{FF2B5EF4-FFF2-40B4-BE49-F238E27FC236}">
                <a16:creationId xmlns:a16="http://schemas.microsoft.com/office/drawing/2014/main" id="{6651C9C2-DA54-4A36-9902-6127C8D65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9055" y="2193398"/>
            <a:ext cx="3163301" cy="3894317"/>
          </a:xfrm>
          <a:prstGeom prst="rect">
            <a:avLst/>
          </a:prstGeom>
        </p:spPr>
      </p:pic>
      <p:grpSp>
        <p:nvGrpSpPr>
          <p:cNvPr id="7" name="Groupe 6" descr="Petit cercle contenant le chiffre 1 pour indiquer la première étape">
            <a:extLst>
              <a:ext uri="{FF2B5EF4-FFF2-40B4-BE49-F238E27FC236}">
                <a16:creationId xmlns:a16="http://schemas.microsoft.com/office/drawing/2014/main" id="{48D699BB-8BF7-4FE1-9E0D-C01023170F26}"/>
              </a:ext>
            </a:extLst>
          </p:cNvPr>
          <p:cNvGrpSpPr/>
          <p:nvPr/>
        </p:nvGrpSpPr>
        <p:grpSpPr bwMode="blackWhite">
          <a:xfrm>
            <a:off x="713329" y="1671470"/>
            <a:ext cx="558179" cy="409838"/>
            <a:chOff x="6953426" y="711274"/>
            <a:chExt cx="558179" cy="409838"/>
          </a:xfrm>
        </p:grpSpPr>
        <p:sp>
          <p:nvSpPr>
            <p:cNvPr id="9" name="Ovale 18" descr="Petit cercle">
              <a:extLst>
                <a:ext uri="{FF2B5EF4-FFF2-40B4-BE49-F238E27FC236}">
                  <a16:creationId xmlns:a16="http://schemas.microsoft.com/office/drawing/2014/main" id="{AF473F29-7293-4EB6-9CD7-1E7BF1FAFA5A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sp>
          <p:nvSpPr>
            <p:cNvPr id="10" name="Zone de texte 19" descr="Chiffre 1">
              <a:extLst>
                <a:ext uri="{FF2B5EF4-FFF2-40B4-BE49-F238E27FC236}">
                  <a16:creationId xmlns:a16="http://schemas.microsoft.com/office/drawing/2014/main" id="{1CE71CDA-5B0A-42B8-8D88-FE26DFD50EC0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noProof="1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grpSp>
        <p:nvGrpSpPr>
          <p:cNvPr id="11" name="Groupe 32" descr="Petit cercle contenant le chiffre 2 pour indiquer la deuxième étape">
            <a:extLst>
              <a:ext uri="{FF2B5EF4-FFF2-40B4-BE49-F238E27FC236}">
                <a16:creationId xmlns:a16="http://schemas.microsoft.com/office/drawing/2014/main" id="{1011C585-435F-411B-B89C-6E26FA9C61E7}"/>
              </a:ext>
            </a:extLst>
          </p:cNvPr>
          <p:cNvGrpSpPr/>
          <p:nvPr/>
        </p:nvGrpSpPr>
        <p:grpSpPr bwMode="blackWhite">
          <a:xfrm>
            <a:off x="711858" y="2523982"/>
            <a:ext cx="558179" cy="409838"/>
            <a:chOff x="6953426" y="711274"/>
            <a:chExt cx="558179" cy="409838"/>
          </a:xfrm>
        </p:grpSpPr>
        <p:sp>
          <p:nvSpPr>
            <p:cNvPr id="12" name="Ellipse 33" descr="Petit cercle">
              <a:extLst>
                <a:ext uri="{FF2B5EF4-FFF2-40B4-BE49-F238E27FC236}">
                  <a16:creationId xmlns:a16="http://schemas.microsoft.com/office/drawing/2014/main" id="{AD813457-AF7A-4E2F-BA90-C0E2505165E2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sp>
          <p:nvSpPr>
            <p:cNvPr id="13" name="Zone de texte 34" descr="Chiffre 2">
              <a:extLst>
                <a:ext uri="{FF2B5EF4-FFF2-40B4-BE49-F238E27FC236}">
                  <a16:creationId xmlns:a16="http://schemas.microsoft.com/office/drawing/2014/main" id="{61EE2EC7-3040-4031-96B9-DA096432F3F4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noProof="1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14" name="Groupe 32" descr="Petit cercle contenant le chiffre 2 pour indiquer la deuxième étape">
            <a:extLst>
              <a:ext uri="{FF2B5EF4-FFF2-40B4-BE49-F238E27FC236}">
                <a16:creationId xmlns:a16="http://schemas.microsoft.com/office/drawing/2014/main" id="{7B98C6B7-4CA7-4A59-BF17-866B341FB446}"/>
              </a:ext>
            </a:extLst>
          </p:cNvPr>
          <p:cNvGrpSpPr/>
          <p:nvPr/>
        </p:nvGrpSpPr>
        <p:grpSpPr bwMode="blackWhite">
          <a:xfrm>
            <a:off x="711858" y="4862289"/>
            <a:ext cx="558179" cy="409838"/>
            <a:chOff x="6953426" y="711274"/>
            <a:chExt cx="558179" cy="409838"/>
          </a:xfrm>
        </p:grpSpPr>
        <p:sp>
          <p:nvSpPr>
            <p:cNvPr id="15" name="Ellipse 33" descr="Petit cercle">
              <a:extLst>
                <a:ext uri="{FF2B5EF4-FFF2-40B4-BE49-F238E27FC236}">
                  <a16:creationId xmlns:a16="http://schemas.microsoft.com/office/drawing/2014/main" id="{DCBEDE33-A6C9-44CB-8B1D-612BCEAD0D54}"/>
                </a:ext>
              </a:extLst>
            </p:cNvPr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sp>
          <p:nvSpPr>
            <p:cNvPr id="16" name="Zone de texte 34" descr="Chiffre 2">
              <a:extLst>
                <a:ext uri="{FF2B5EF4-FFF2-40B4-BE49-F238E27FC236}">
                  <a16:creationId xmlns:a16="http://schemas.microsoft.com/office/drawing/2014/main" id="{C386C9C9-0368-482E-BA0D-7C0D736C400C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noProof="1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631897" cy="640080"/>
          </a:xfrm>
        </p:spPr>
        <p:txBody>
          <a:bodyPr rtlCol="0">
            <a:normAutofit/>
          </a:bodyPr>
          <a:lstStyle/>
          <a:p>
            <a:pPr rtl="0"/>
            <a:r>
              <a:rPr lang="fr-FR" sz="3600" noProof="1"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Bilan de ce temps de formation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3DECE-C87C-4571-8681-FBF0C7DD38F2}"/>
              </a:ext>
            </a:extLst>
          </p:cNvPr>
          <p:cNvSpPr txBox="1"/>
          <p:nvPr/>
        </p:nvSpPr>
        <p:spPr>
          <a:xfrm>
            <a:off x="824247" y="1790163"/>
            <a:ext cx="5743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noProof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Remplir de manière </a:t>
            </a:r>
            <a:r>
              <a:rPr lang="fr-FR" sz="4000" noProof="1">
                <a:solidFill>
                  <a:srgbClr val="D24726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anonyme</a:t>
            </a:r>
            <a:r>
              <a:rPr lang="fr-FR" sz="4000" noProof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une fiche bilan</a:t>
            </a:r>
          </a:p>
          <a:p>
            <a:endParaRPr lang="fr-FR" sz="40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71BD3C3-9699-44BB-AF9F-C9C4F106E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5400" y="3203351"/>
            <a:ext cx="5522353" cy="308602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3D34177-FC2D-42D0-AA3A-F2EEE4FD770E}"/>
              </a:ext>
            </a:extLst>
          </p:cNvPr>
          <p:cNvSpPr txBox="1"/>
          <p:nvPr/>
        </p:nvSpPr>
        <p:spPr>
          <a:xfrm>
            <a:off x="1558344" y="4031087"/>
            <a:ext cx="3232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404040"/>
                </a:solidFill>
              </a:rPr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ocBienven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39_TF10001108" id="{0F4DAE25-207A-47CE-9E2B-3598C2DA80C7}" vid="{5BACCDA3-61AD-4862-913E-13CB4EF92D9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{89F2368D-87E2-4550-B819-436D732580AF}tf10001108</Template>
  <TotalTime>0</TotalTime>
  <Words>93</Words>
  <Application>Microsoft Office PowerPoint</Application>
  <PresentationFormat>Grand écran</PresentationFormat>
  <Paragraphs>17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UI</vt:lpstr>
      <vt:lpstr>Segoe UI Black</vt:lpstr>
      <vt:lpstr>Segoe UI Light</vt:lpstr>
      <vt:lpstr>Segoe UI Semibold</vt:lpstr>
      <vt:lpstr>DocBienvenue</vt:lpstr>
      <vt:lpstr>Bienvenue dans PowerPoint</vt:lpstr>
      <vt:lpstr>Le temps 3 de la formation</vt:lpstr>
      <vt:lpstr>Bilan de ce temps de 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2020-02-06T21:06:56Z</dcterms:created>
  <dcterms:modified xsi:type="dcterms:W3CDTF">2020-02-06T21:36:19Z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