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9963-D317-439F-8EC2-749ACA9A9D43}" type="datetimeFigureOut">
              <a:rPr lang="fr-FR" smtClean="0"/>
              <a:pPr/>
              <a:t>29/06/2015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2D5C-6ADD-48F8-90E1-44AE186B97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SEJOUR </a:t>
            </a:r>
            <a:br>
              <a:rPr lang="fr-FR" dirty="0" smtClean="0"/>
            </a:br>
            <a:r>
              <a:rPr lang="fr-FR" dirty="0" smtClean="0"/>
              <a:t>à CLUNY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DECOUVERTE DU PATRIMOINE HISTORIQUE</a:t>
            </a:r>
          </a:p>
          <a:p>
            <a:r>
              <a:rPr lang="fr-FR" dirty="0" smtClean="0"/>
              <a:t>DE LA REGION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cloître</a:t>
            </a:r>
            <a:endParaRPr lang="fr-FR" dirty="0"/>
          </a:p>
        </p:txBody>
      </p:sp>
      <p:pic>
        <p:nvPicPr>
          <p:cNvPr id="9218" name="Picture 2" descr="D:\Mes Documents\CPEPS\usep\2014 2015\KIDATHLON\2014 2015\projet vélo les charreaux\cluny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746644" cy="3559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veillée </a:t>
            </a:r>
            <a:r>
              <a:rPr lang="fr-FR" dirty="0" smtClean="0"/>
              <a:t>contée dans l’abbaye</a:t>
            </a:r>
            <a:endParaRPr lang="fr-FR" dirty="0"/>
          </a:p>
        </p:txBody>
      </p:sp>
      <p:pic>
        <p:nvPicPr>
          <p:cNvPr id="6147" name="Picture 3" descr="D:\Mes Documents\CPEPS\usep\2014 2015\KIDATHLON\2014 2015\projet vélo les charreaux\cluny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3048000" cy="4064000"/>
          </a:xfrm>
          <a:prstGeom prst="rect">
            <a:avLst/>
          </a:prstGeom>
          <a:noFill/>
        </p:spPr>
      </p:pic>
      <p:pic>
        <p:nvPicPr>
          <p:cNvPr id="6148" name="Picture 4" descr="D:\Mes Documents\CPEPS\usep\2014 2015\KIDATHLON\2014 2015\projet vélo les charreaux\cluny 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142984"/>
            <a:ext cx="1928794" cy="2571725"/>
          </a:xfrm>
          <a:prstGeom prst="rect">
            <a:avLst/>
          </a:prstGeom>
          <a:noFill/>
        </p:spPr>
      </p:pic>
      <p:pic>
        <p:nvPicPr>
          <p:cNvPr id="6149" name="Picture 5" descr="D:\Mes Documents\CPEPS\usep\2014 2015\KIDATHLON\2014 2015\projet vélo les charreaux\cluny 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64331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ATELIERS</a:t>
            </a:r>
            <a:br>
              <a:rPr lang="fr-FR" dirty="0" smtClean="0"/>
            </a:br>
            <a:r>
              <a:rPr lang="fr-FR" dirty="0" smtClean="0"/>
              <a:t>L’héraldique et son blason</a:t>
            </a:r>
            <a:endParaRPr lang="fr-FR" dirty="0"/>
          </a:p>
        </p:txBody>
      </p:sp>
      <p:pic>
        <p:nvPicPr>
          <p:cNvPr id="11266" name="Picture 2" descr="D:\Mes Documents\CPEPS\usep\2014 2015\KIDATHLON\2014 2015\projet vélo les charreaux\cluny 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3839267" cy="287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ATELIERS</a:t>
            </a:r>
            <a:br>
              <a:rPr lang="fr-FR" dirty="0" smtClean="0"/>
            </a:br>
            <a:r>
              <a:rPr lang="fr-FR" dirty="0" smtClean="0"/>
              <a:t>L’héraldique et son blason</a:t>
            </a:r>
            <a:endParaRPr lang="fr-FR" dirty="0"/>
          </a:p>
        </p:txBody>
      </p:sp>
      <p:pic>
        <p:nvPicPr>
          <p:cNvPr id="12290" name="Picture 2" descr="D:\Mes Documents\CPEPS\usep\2014 2015\KIDATHLON\2014 2015\projet vélo les charreaux\cluny 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2718296" cy="4525963"/>
          </a:xfrm>
          <a:prstGeom prst="rect">
            <a:avLst/>
          </a:prstGeom>
          <a:noFill/>
        </p:spPr>
      </p:pic>
      <p:pic>
        <p:nvPicPr>
          <p:cNvPr id="12292" name="Picture 4" descr="D:\Mes Documents\CPEPS\usep\2014 2015\KIDATHLON\2014 2015\projet vélo les charreaux\cluny 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2786082" cy="463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ATELIERS</a:t>
            </a:r>
            <a:br>
              <a:rPr lang="fr-FR" dirty="0" smtClean="0"/>
            </a:br>
            <a:r>
              <a:rPr lang="fr-FR" dirty="0" smtClean="0"/>
              <a:t>L’héraldique et son blason</a:t>
            </a:r>
            <a:endParaRPr lang="fr-FR" dirty="0"/>
          </a:p>
        </p:txBody>
      </p:sp>
      <p:pic>
        <p:nvPicPr>
          <p:cNvPr id="13314" name="Picture 2" descr="D:\Mes Documents\CPEPS\usep\2014 2015\KIDATHLON\2014 2015\projet vélo les charreaux\cluny 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000396" cy="4995659"/>
          </a:xfrm>
          <a:prstGeom prst="rect">
            <a:avLst/>
          </a:prstGeom>
          <a:noFill/>
        </p:spPr>
      </p:pic>
      <p:pic>
        <p:nvPicPr>
          <p:cNvPr id="13315" name="Picture 3" descr="D:\Mes Documents\CPEPS\usep\2014 2015\KIDATHLON\2014 2015\projet vélo les charreaux\cluny 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071834" cy="51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CENTRE </a:t>
            </a:r>
            <a:br>
              <a:rPr lang="fr-FR" dirty="0" smtClean="0"/>
            </a:br>
            <a:r>
              <a:rPr lang="fr-FR" dirty="0" smtClean="0"/>
              <a:t>d’ hébergement</a:t>
            </a:r>
            <a:endParaRPr lang="fr-FR" dirty="0"/>
          </a:p>
        </p:txBody>
      </p:sp>
      <p:pic>
        <p:nvPicPr>
          <p:cNvPr id="1026" name="Picture 2" descr="D:\Mes Documents\CPEPS\usep\2014 2015\KIDATHLON\2014 2015\projet vélo les charreaux\cluny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730367" cy="429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haras</a:t>
            </a:r>
            <a:endParaRPr lang="fr-FR" dirty="0"/>
          </a:p>
        </p:txBody>
      </p:sp>
      <p:pic>
        <p:nvPicPr>
          <p:cNvPr id="2051" name="Picture 3" descr="D:\Mes Documents\CPEPS\usep\2014 2015\KIDATHLON\2014 2015\projet vélo les charreaux\cluny 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7"/>
            <a:ext cx="4000528" cy="3000395"/>
          </a:xfrm>
          <a:prstGeom prst="rect">
            <a:avLst/>
          </a:prstGeom>
          <a:noFill/>
        </p:spPr>
      </p:pic>
      <p:pic>
        <p:nvPicPr>
          <p:cNvPr id="2052" name="Picture 4" descr="D:\Mes Documents\CPEPS\usep\2014 2015\KIDATHLON\2014 2015\projet vélo les charreaux\cluny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357298"/>
            <a:ext cx="4064000" cy="3048000"/>
          </a:xfrm>
          <a:prstGeom prst="rect">
            <a:avLst/>
          </a:prstGeom>
          <a:noFill/>
        </p:spPr>
      </p:pic>
      <p:pic>
        <p:nvPicPr>
          <p:cNvPr id="2053" name="Picture 5" descr="D:\Mes Documents\CPEPS\usep\2014 2015\KIDATHLON\2014 2015\projet vélo les charreaux\cluny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100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TRACES DU PASSE </a:t>
            </a:r>
            <a:br>
              <a:rPr lang="fr-FR" dirty="0" smtClean="0"/>
            </a:br>
            <a:r>
              <a:rPr lang="fr-FR" dirty="0" smtClean="0"/>
              <a:t>dans la ville</a:t>
            </a:r>
            <a:endParaRPr lang="fr-FR" dirty="0"/>
          </a:p>
        </p:txBody>
      </p:sp>
      <p:pic>
        <p:nvPicPr>
          <p:cNvPr id="3075" name="Picture 3" descr="D:\Mes Documents\CPEPS\usep\2014 2015\KIDATHLON\2014 2015\projet vélo les charreaux\cluny 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3429024" cy="2571768"/>
          </a:xfrm>
          <a:prstGeom prst="rect">
            <a:avLst/>
          </a:prstGeom>
          <a:noFill/>
        </p:spPr>
      </p:pic>
      <p:pic>
        <p:nvPicPr>
          <p:cNvPr id="3076" name="Picture 4" descr="D:\Mes Documents\CPEPS\usep\2014 2015\KIDATHLON\2014 2015\projet vélo les charreaux\cluny 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643182"/>
            <a:ext cx="3048000" cy="4064000"/>
          </a:xfrm>
          <a:prstGeom prst="rect">
            <a:avLst/>
          </a:prstGeom>
          <a:noFill/>
        </p:spPr>
      </p:pic>
      <p:pic>
        <p:nvPicPr>
          <p:cNvPr id="3077" name="Picture 5" descr="D:\Mes Documents\CPEPS\usep\2014 2015\KIDATHLON\2014 2015\projet vélo les charreaux\cluny 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000504"/>
            <a:ext cx="3238524" cy="2428892"/>
          </a:xfrm>
          <a:prstGeom prst="rect">
            <a:avLst/>
          </a:prstGeom>
          <a:noFill/>
        </p:spPr>
      </p:pic>
      <p:pic>
        <p:nvPicPr>
          <p:cNvPr id="3078" name="Picture 6" descr="D:\Mes Documents\CPEPS\usep\2014 2015\KIDATHLON\2014 2015\projet vélo les charreaux\cluny 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45" y="1357298"/>
            <a:ext cx="3105155" cy="232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TRACES DU PASSE </a:t>
            </a:r>
            <a:br>
              <a:rPr lang="fr-FR" dirty="0" smtClean="0"/>
            </a:br>
            <a:r>
              <a:rPr lang="fr-FR" dirty="0" smtClean="0"/>
              <a:t>dans la ville</a:t>
            </a:r>
            <a:endParaRPr lang="fr-FR" dirty="0"/>
          </a:p>
        </p:txBody>
      </p:sp>
      <p:pic>
        <p:nvPicPr>
          <p:cNvPr id="4098" name="Picture 2" descr="D:\Mes Documents\CPEPS\usep\2014 2015\KIDATHLON\2014 2015\projet vélo les charreaux\cluny 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017309" cy="4525963"/>
          </a:xfrm>
          <a:prstGeom prst="rect">
            <a:avLst/>
          </a:prstGeom>
          <a:noFill/>
        </p:spPr>
      </p:pic>
      <p:pic>
        <p:nvPicPr>
          <p:cNvPr id="4099" name="Picture 3" descr="D:\Mes Documents\CPEPS\usep\2014 2015\KIDATHLON\2014 2015\projet vélo les charreaux\cluny 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071678"/>
            <a:ext cx="5214974" cy="347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TRACES DU PASSE </a:t>
            </a:r>
            <a:br>
              <a:rPr lang="fr-FR" dirty="0" smtClean="0"/>
            </a:br>
            <a:r>
              <a:rPr lang="fr-FR" dirty="0" smtClean="0"/>
              <a:t>dans la ville</a:t>
            </a:r>
            <a:endParaRPr lang="fr-FR" dirty="0"/>
          </a:p>
        </p:txBody>
      </p:sp>
      <p:pic>
        <p:nvPicPr>
          <p:cNvPr id="5122" name="Picture 2" descr="D:\Mes Documents\CPEPS\usep\2014 2015\KIDATHLON\2014 2015\projet vélo les charreaux\cluny 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333774" cy="2500330"/>
          </a:xfrm>
          <a:prstGeom prst="rect">
            <a:avLst/>
          </a:prstGeom>
          <a:noFill/>
        </p:spPr>
      </p:pic>
      <p:pic>
        <p:nvPicPr>
          <p:cNvPr id="5124" name="Picture 4" descr="D:\Mes Documents\CPEPS\usep\2014 2015\KIDATHLON\2014 2015\projet vélo les charreaux\cluny 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339811"/>
            <a:ext cx="3357586" cy="2518189"/>
          </a:xfrm>
          <a:prstGeom prst="rect">
            <a:avLst/>
          </a:prstGeom>
          <a:noFill/>
        </p:spPr>
      </p:pic>
      <p:pic>
        <p:nvPicPr>
          <p:cNvPr id="5125" name="Picture 5" descr="D:\Mes Documents\CPEPS\usep\2014 2015\KIDATHLON\2014 2015\projet vélo les charreaux\cluny 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785926"/>
            <a:ext cx="3867160" cy="290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L’abbaye</a:t>
            </a:r>
            <a:endParaRPr lang="fr-FR" dirty="0"/>
          </a:p>
        </p:txBody>
      </p:sp>
      <p:pic>
        <p:nvPicPr>
          <p:cNvPr id="4" name="Picture 3" descr="D:\Mes Documents\CPEPS\usep\2014 2015\KIDATHLON\2014 2015\projet vélo les charreaux\cluny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524275" cy="2643206"/>
          </a:xfrm>
          <a:prstGeom prst="rect">
            <a:avLst/>
          </a:prstGeom>
          <a:noFill/>
        </p:spPr>
      </p:pic>
      <p:pic>
        <p:nvPicPr>
          <p:cNvPr id="7170" name="Picture 2" descr="D:\Mes Documents\CPEPS\usep\2014 2015\KIDATHLON\2014 2015\projet vélo les charreaux\cluny 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5453074" cy="3633111"/>
          </a:xfrm>
          <a:prstGeom prst="rect">
            <a:avLst/>
          </a:prstGeom>
          <a:noFill/>
        </p:spPr>
      </p:pic>
      <p:pic>
        <p:nvPicPr>
          <p:cNvPr id="7172" name="Picture 4" descr="D:\Mes Documents\CPEPS\usep\2014 2015\KIDATHLON\2014 2015\projet vélo les charreaux\cluny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2411015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L’abbaye: le plan</a:t>
            </a:r>
            <a:endParaRPr lang="fr-FR" dirty="0"/>
          </a:p>
        </p:txBody>
      </p:sp>
      <p:pic>
        <p:nvPicPr>
          <p:cNvPr id="10242" name="Picture 2" descr="D:\Mes Documents\CPEPS\usep\2014 2015\KIDATHLON\2014 2015\projet vélo les charreaux\Cluny 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7" y="1571612"/>
            <a:ext cx="5457855" cy="4093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’abbaye</a:t>
            </a:r>
            <a:endParaRPr lang="fr-FR" dirty="0"/>
          </a:p>
        </p:txBody>
      </p:sp>
      <p:pic>
        <p:nvPicPr>
          <p:cNvPr id="8195" name="Picture 3" descr="D:\Mes Documents\CPEPS\usep\2014 2015\KIDATHLON\2014 2015\projet vélo les charreaux\cluny 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429024" cy="2571767"/>
          </a:xfrm>
          <a:prstGeom prst="rect">
            <a:avLst/>
          </a:prstGeom>
          <a:noFill/>
        </p:spPr>
      </p:pic>
      <p:pic>
        <p:nvPicPr>
          <p:cNvPr id="8196" name="Picture 4" descr="D:\Mes Documents\CPEPS\usep\2014 2015\KIDATHLON\2014 2015\projet vélo les charreaux\cluny 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63816"/>
            <a:ext cx="3070637" cy="4094184"/>
          </a:xfrm>
          <a:prstGeom prst="rect">
            <a:avLst/>
          </a:prstGeom>
          <a:noFill/>
        </p:spPr>
      </p:pic>
      <p:pic>
        <p:nvPicPr>
          <p:cNvPr id="8197" name="Picture 5" descr="D:\Mes Documents\CPEPS\usep\2014 2015\KIDATHLON\2014 2015\projet vélo les charreaux\cluny 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1781" y="1214422"/>
            <a:ext cx="4902219" cy="36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</Words>
  <Application>Microsoft Office PowerPoint</Application>
  <PresentationFormat>Affichage à l'écran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LE SEJOUR  à CLUNY</vt:lpstr>
      <vt:lpstr>LE CENTRE  d’ hébergement</vt:lpstr>
      <vt:lpstr>Les haras</vt:lpstr>
      <vt:lpstr>LES TRACES DU PASSE  dans la ville</vt:lpstr>
      <vt:lpstr>LES TRACES DU PASSE  dans la ville</vt:lpstr>
      <vt:lpstr>LES TRACES DU PASSE  dans la ville</vt:lpstr>
      <vt:lpstr>L’abbaye</vt:lpstr>
      <vt:lpstr>L’abbaye: le plan</vt:lpstr>
      <vt:lpstr>L’abbaye</vt:lpstr>
      <vt:lpstr>Le cloître</vt:lpstr>
      <vt:lpstr>Une veillée contée dans l’abbaye</vt:lpstr>
      <vt:lpstr>ATELIERS L’héraldique et son blason</vt:lpstr>
      <vt:lpstr>ATELIERS L’héraldique et son blason</vt:lpstr>
      <vt:lpstr>ATELIERS L’héraldique et son blason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SEJOUR  à CLUNY</dc:title>
  <dc:creator>Yannick</dc:creator>
  <cp:lastModifiedBy>Yannick</cp:lastModifiedBy>
  <cp:revision>14</cp:revision>
  <dcterms:created xsi:type="dcterms:W3CDTF">2015-06-26T13:55:27Z</dcterms:created>
  <dcterms:modified xsi:type="dcterms:W3CDTF">2015-06-29T13:07:34Z</dcterms:modified>
</cp:coreProperties>
</file>