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x-msvide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92" r:id="rId2"/>
    <p:sldId id="283" r:id="rId3"/>
    <p:sldId id="275" r:id="rId4"/>
    <p:sldId id="291" r:id="rId5"/>
    <p:sldId id="289" r:id="rId6"/>
    <p:sldId id="276" r:id="rId7"/>
    <p:sldId id="277" r:id="rId8"/>
    <p:sldId id="279" r:id="rId9"/>
    <p:sldId id="280" r:id="rId10"/>
    <p:sldId id="281" r:id="rId11"/>
    <p:sldId id="282" r:id="rId12"/>
    <p:sldId id="295" r:id="rId13"/>
    <p:sldId id="296" r:id="rId14"/>
    <p:sldId id="297" r:id="rId15"/>
    <p:sldId id="298" r:id="rId16"/>
    <p:sldId id="299" r:id="rId17"/>
    <p:sldId id="303" r:id="rId18"/>
    <p:sldId id="301" r:id="rId19"/>
    <p:sldId id="305" r:id="rId20"/>
    <p:sldId id="308" r:id="rId21"/>
    <p:sldId id="304" r:id="rId22"/>
    <p:sldId id="306" r:id="rId23"/>
    <p:sldId id="300" r:id="rId24"/>
    <p:sldId id="309" r:id="rId25"/>
    <p:sldId id="310" r:id="rId26"/>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254" autoAdjust="0"/>
  </p:normalViewPr>
  <p:slideViewPr>
    <p:cSldViewPr snapToGrid="0">
      <p:cViewPr varScale="1">
        <p:scale>
          <a:sx n="52" d="100"/>
          <a:sy n="52" d="100"/>
        </p:scale>
        <p:origin x="1392"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 name="PlaceHolder 1"/>
          <p:cNvSpPr>
            <a:spLocks noGrp="1" noRot="1" noChangeAspect="1"/>
          </p:cNvSpPr>
          <p:nvPr>
            <p:ph type="sldImg"/>
          </p:nvPr>
        </p:nvSpPr>
        <p:spPr>
          <a:xfrm>
            <a:off x="-120650" y="882650"/>
            <a:ext cx="7734300" cy="4351338"/>
          </a:xfrm>
          <a:prstGeom prst="rect">
            <a:avLst/>
          </a:prstGeom>
        </p:spPr>
        <p:txBody>
          <a:bodyPr lIns="0" tIns="0" rIns="0" bIns="0" anchor="ctr">
            <a:noAutofit/>
          </a:bodyPr>
          <a:lstStyle/>
          <a:p>
            <a:r>
              <a:rPr lang="fr-FR" sz="1800" b="0" strike="noStrike" spc="-1">
                <a:solidFill>
                  <a:srgbClr val="000000"/>
                </a:solidFill>
                <a:latin typeface="Bauhaus"/>
              </a:rPr>
              <a:t>Cliquez pour déplacer la diapo</a:t>
            </a:r>
          </a:p>
        </p:txBody>
      </p:sp>
      <p:sp>
        <p:nvSpPr>
          <p:cNvPr id="82" name="PlaceHolder 2"/>
          <p:cNvSpPr>
            <a:spLocks noGrp="1"/>
          </p:cNvSpPr>
          <p:nvPr>
            <p:ph type="body"/>
          </p:nvPr>
        </p:nvSpPr>
        <p:spPr>
          <a:xfrm>
            <a:off x="749350" y="5513192"/>
            <a:ext cx="5994443" cy="5222819"/>
          </a:xfrm>
          <a:prstGeom prst="rect">
            <a:avLst/>
          </a:prstGeom>
        </p:spPr>
        <p:txBody>
          <a:bodyPr lIns="0" tIns="0" rIns="0" bIns="0">
            <a:noAutofit/>
          </a:bodyPr>
          <a:lstStyle/>
          <a:p>
            <a:r>
              <a:rPr lang="fr-FR" sz="2000" b="0" strike="noStrike" spc="-1">
                <a:latin typeface="Arial"/>
              </a:rPr>
              <a:t>Cliquez pour modifier le format des notes</a:t>
            </a:r>
          </a:p>
        </p:txBody>
      </p:sp>
      <p:sp>
        <p:nvSpPr>
          <p:cNvPr id="83" name="PlaceHolder 3"/>
          <p:cNvSpPr>
            <a:spLocks noGrp="1"/>
          </p:cNvSpPr>
          <p:nvPr>
            <p:ph type="hdr"/>
          </p:nvPr>
        </p:nvSpPr>
        <p:spPr>
          <a:xfrm>
            <a:off x="0" y="0"/>
            <a:ext cx="3251822" cy="579966"/>
          </a:xfrm>
          <a:prstGeom prst="rect">
            <a:avLst/>
          </a:prstGeom>
        </p:spPr>
        <p:txBody>
          <a:bodyPr lIns="0" tIns="0" rIns="0" bIns="0">
            <a:noAutofit/>
          </a:bodyPr>
          <a:lstStyle/>
          <a:p>
            <a:r>
              <a:rPr lang="fr-FR" sz="1400" b="0" strike="noStrike" spc="-1">
                <a:latin typeface="Times New Roman"/>
              </a:rPr>
              <a:t>&lt;en-tête&gt;</a:t>
            </a:r>
          </a:p>
        </p:txBody>
      </p:sp>
      <p:sp>
        <p:nvSpPr>
          <p:cNvPr id="84" name="PlaceHolder 4"/>
          <p:cNvSpPr>
            <a:spLocks noGrp="1"/>
          </p:cNvSpPr>
          <p:nvPr>
            <p:ph type="dt"/>
          </p:nvPr>
        </p:nvSpPr>
        <p:spPr>
          <a:xfrm>
            <a:off x="4241321" y="0"/>
            <a:ext cx="3251822" cy="579966"/>
          </a:xfrm>
          <a:prstGeom prst="rect">
            <a:avLst/>
          </a:prstGeom>
        </p:spPr>
        <p:txBody>
          <a:bodyPr lIns="0" tIns="0" rIns="0" bIns="0">
            <a:noAutofit/>
          </a:bodyPr>
          <a:lstStyle/>
          <a:p>
            <a:pPr algn="r"/>
            <a:r>
              <a:rPr lang="fr-FR" sz="1400" b="0" strike="noStrike" spc="-1">
                <a:latin typeface="Times New Roman"/>
              </a:rPr>
              <a:t>&lt;date/heure&gt;</a:t>
            </a:r>
          </a:p>
        </p:txBody>
      </p:sp>
      <p:sp>
        <p:nvSpPr>
          <p:cNvPr id="85" name="PlaceHolder 5"/>
          <p:cNvSpPr>
            <a:spLocks noGrp="1"/>
          </p:cNvSpPr>
          <p:nvPr>
            <p:ph type="ftr"/>
          </p:nvPr>
        </p:nvSpPr>
        <p:spPr>
          <a:xfrm>
            <a:off x="0" y="11026775"/>
            <a:ext cx="3251822" cy="579966"/>
          </a:xfrm>
          <a:prstGeom prst="rect">
            <a:avLst/>
          </a:prstGeom>
        </p:spPr>
        <p:txBody>
          <a:bodyPr lIns="0" tIns="0" rIns="0" bIns="0" anchor="b">
            <a:noAutofit/>
          </a:bodyPr>
          <a:lstStyle/>
          <a:p>
            <a:r>
              <a:rPr lang="fr-FR" sz="1400" b="0" strike="noStrike" spc="-1">
                <a:latin typeface="Times New Roman"/>
              </a:rPr>
              <a:t>&lt;pied de page&gt;</a:t>
            </a:r>
          </a:p>
        </p:txBody>
      </p:sp>
      <p:sp>
        <p:nvSpPr>
          <p:cNvPr id="86" name="PlaceHolder 6"/>
          <p:cNvSpPr>
            <a:spLocks noGrp="1"/>
          </p:cNvSpPr>
          <p:nvPr>
            <p:ph type="sldNum"/>
          </p:nvPr>
        </p:nvSpPr>
        <p:spPr>
          <a:xfrm>
            <a:off x="4241321" y="11026775"/>
            <a:ext cx="3251822" cy="579966"/>
          </a:xfrm>
          <a:prstGeom prst="rect">
            <a:avLst/>
          </a:prstGeom>
        </p:spPr>
        <p:txBody>
          <a:bodyPr lIns="0" tIns="0" rIns="0" bIns="0" anchor="b">
            <a:noAutofit/>
          </a:bodyPr>
          <a:lstStyle/>
          <a:p>
            <a:pPr algn="r"/>
            <a:fld id="{48918B37-501E-42F9-A65D-BD402AD05725}" type="slidenum">
              <a:rPr lang="fr-FR" sz="1400" b="0" strike="noStrike" spc="-1">
                <a:latin typeface="Times New Roman"/>
              </a:rPr>
              <a:t>‹N°›</a:t>
            </a:fld>
            <a:endParaRPr lang="fr-FR" sz="1400" b="0" strike="noStrike" spc="-1">
              <a:latin typeface="Times New Roman"/>
            </a:endParaRPr>
          </a:p>
        </p:txBody>
      </p:sp>
    </p:spTree>
    <p:extLst>
      <p:ext uri="{BB962C8B-B14F-4D97-AF65-F5344CB8AC3E}">
        <p14:creationId xmlns:p14="http://schemas.microsoft.com/office/powerpoint/2010/main" val="664233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PlaceHolder 1"/>
          <p:cNvSpPr>
            <a:spLocks noGrp="1" noRot="1" noChangeAspect="1"/>
          </p:cNvSpPr>
          <p:nvPr>
            <p:ph type="sldImg"/>
          </p:nvPr>
        </p:nvSpPr>
        <p:spPr>
          <a:xfrm>
            <a:off x="422275" y="1241425"/>
            <a:ext cx="5953125" cy="3349625"/>
          </a:xfrm>
          <a:prstGeom prst="rect">
            <a:avLst/>
          </a:prstGeom>
        </p:spPr>
      </p:sp>
      <p:sp>
        <p:nvSpPr>
          <p:cNvPr id="217" name="PlaceHolder 2"/>
          <p:cNvSpPr>
            <a:spLocks noGrp="1"/>
          </p:cNvSpPr>
          <p:nvPr>
            <p:ph type="body"/>
          </p:nvPr>
        </p:nvSpPr>
        <p:spPr>
          <a:xfrm>
            <a:off x="679768" y="4777292"/>
            <a:ext cx="5437783" cy="3908125"/>
          </a:xfrm>
          <a:prstGeom prst="rect">
            <a:avLst/>
          </a:prstGeom>
        </p:spPr>
        <p:txBody>
          <a:bodyPr>
            <a:noAutofit/>
          </a:bodyPr>
          <a:lstStyle/>
          <a:p>
            <a:pPr marL="216000" indent="-216000">
              <a:lnSpc>
                <a:spcPct val="100000"/>
              </a:lnSpc>
            </a:pPr>
            <a:endParaRPr lang="fr-FR" sz="2000" b="0" strike="noStrike" spc="-1" dirty="0">
              <a:latin typeface="Arial"/>
            </a:endParaRPr>
          </a:p>
        </p:txBody>
      </p:sp>
      <p:sp>
        <p:nvSpPr>
          <p:cNvPr id="218" name="TextShape 3"/>
          <p:cNvSpPr txBox="1"/>
          <p:nvPr/>
        </p:nvSpPr>
        <p:spPr>
          <a:xfrm>
            <a:off x="3850589" y="9428743"/>
            <a:ext cx="2945302" cy="497504"/>
          </a:xfrm>
          <a:prstGeom prst="rect">
            <a:avLst/>
          </a:prstGeom>
          <a:noFill/>
          <a:ln>
            <a:noFill/>
          </a:ln>
        </p:spPr>
        <p:txBody>
          <a:bodyPr anchor="b">
            <a:noAutofit/>
          </a:bodyPr>
          <a:lstStyle/>
          <a:p>
            <a:pPr algn="r">
              <a:lnSpc>
                <a:spcPct val="100000"/>
              </a:lnSpc>
            </a:pPr>
            <a:fld id="{2023E2CF-8C40-4C1C-9289-40149962B470}" type="slidenum">
              <a:rPr lang="fr-FR" sz="1200" b="0" strike="noStrike" spc="-1">
                <a:solidFill>
                  <a:srgbClr val="000000"/>
                </a:solidFill>
                <a:latin typeface="+mn-lt"/>
                <a:ea typeface="+mn-ea"/>
              </a:rPr>
              <a:t>1</a:t>
            </a:fld>
            <a:endParaRPr lang="fr-FR" sz="1200" b="0" strike="noStrike" spc="-1">
              <a:latin typeface="Times New Roman"/>
            </a:endParaRPr>
          </a:p>
        </p:txBody>
      </p:sp>
    </p:spTree>
    <p:extLst>
      <p:ext uri="{BB962C8B-B14F-4D97-AF65-F5344CB8AC3E}">
        <p14:creationId xmlns:p14="http://schemas.microsoft.com/office/powerpoint/2010/main" val="1331954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PlaceHolder 1"/>
          <p:cNvSpPr>
            <a:spLocks noGrp="1" noRot="1" noChangeAspect="1"/>
          </p:cNvSpPr>
          <p:nvPr>
            <p:ph type="sldImg"/>
          </p:nvPr>
        </p:nvSpPr>
        <p:spPr>
          <a:xfrm>
            <a:off x="422275" y="1241425"/>
            <a:ext cx="5953125" cy="3349625"/>
          </a:xfrm>
          <a:prstGeom prst="rect">
            <a:avLst/>
          </a:prstGeom>
        </p:spPr>
      </p:sp>
      <p:sp>
        <p:nvSpPr>
          <p:cNvPr id="217" name="PlaceHolder 2"/>
          <p:cNvSpPr>
            <a:spLocks noGrp="1"/>
          </p:cNvSpPr>
          <p:nvPr>
            <p:ph type="body"/>
          </p:nvPr>
        </p:nvSpPr>
        <p:spPr>
          <a:xfrm>
            <a:off x="679768" y="4777292"/>
            <a:ext cx="5437783" cy="3908125"/>
          </a:xfrm>
          <a:prstGeom prst="rect">
            <a:avLst/>
          </a:prstGeom>
        </p:spPr>
        <p:txBody>
          <a:bodyPr>
            <a:noAutofit/>
          </a:bodyPr>
          <a:lstStyle/>
          <a:p>
            <a:pPr marL="216000" indent="-216000">
              <a:lnSpc>
                <a:spcPct val="100000"/>
              </a:lnSpc>
            </a:pPr>
            <a:endParaRPr lang="fr-FR" sz="2000" b="0" strike="noStrike" spc="-1" dirty="0">
              <a:latin typeface="Arial"/>
            </a:endParaRPr>
          </a:p>
        </p:txBody>
      </p:sp>
      <p:sp>
        <p:nvSpPr>
          <p:cNvPr id="218" name="TextShape 3"/>
          <p:cNvSpPr txBox="1"/>
          <p:nvPr/>
        </p:nvSpPr>
        <p:spPr>
          <a:xfrm>
            <a:off x="3850589" y="9428743"/>
            <a:ext cx="2945302" cy="497504"/>
          </a:xfrm>
          <a:prstGeom prst="rect">
            <a:avLst/>
          </a:prstGeom>
          <a:noFill/>
          <a:ln>
            <a:noFill/>
          </a:ln>
        </p:spPr>
        <p:txBody>
          <a:bodyPr anchor="b">
            <a:noAutofit/>
          </a:bodyPr>
          <a:lstStyle/>
          <a:p>
            <a:pPr algn="r">
              <a:lnSpc>
                <a:spcPct val="100000"/>
              </a:lnSpc>
            </a:pPr>
            <a:fld id="{2023E2CF-8C40-4C1C-9289-40149962B470}" type="slidenum">
              <a:rPr lang="fr-FR" sz="1200" b="0" strike="noStrike" spc="-1">
                <a:solidFill>
                  <a:srgbClr val="000000"/>
                </a:solidFill>
                <a:latin typeface="+mn-lt"/>
                <a:ea typeface="+mn-ea"/>
              </a:rPr>
              <a:t>10</a:t>
            </a:fld>
            <a:endParaRPr lang="fr-FR" sz="1200" b="0" strike="noStrike" spc="-1">
              <a:latin typeface="Times New Roman"/>
            </a:endParaRPr>
          </a:p>
        </p:txBody>
      </p:sp>
    </p:spTree>
    <p:extLst>
      <p:ext uri="{BB962C8B-B14F-4D97-AF65-F5344CB8AC3E}">
        <p14:creationId xmlns:p14="http://schemas.microsoft.com/office/powerpoint/2010/main" val="251309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PlaceHolder 1"/>
          <p:cNvSpPr>
            <a:spLocks noGrp="1" noRot="1" noChangeAspect="1"/>
          </p:cNvSpPr>
          <p:nvPr>
            <p:ph type="sldImg"/>
          </p:nvPr>
        </p:nvSpPr>
        <p:spPr>
          <a:xfrm>
            <a:off x="422275" y="1241425"/>
            <a:ext cx="5953125" cy="3349625"/>
          </a:xfrm>
          <a:prstGeom prst="rect">
            <a:avLst/>
          </a:prstGeom>
        </p:spPr>
      </p:sp>
      <p:sp>
        <p:nvSpPr>
          <p:cNvPr id="217" name="PlaceHolder 2"/>
          <p:cNvSpPr>
            <a:spLocks noGrp="1"/>
          </p:cNvSpPr>
          <p:nvPr>
            <p:ph type="body"/>
          </p:nvPr>
        </p:nvSpPr>
        <p:spPr>
          <a:xfrm>
            <a:off x="679768" y="4777292"/>
            <a:ext cx="5437783" cy="3908125"/>
          </a:xfrm>
          <a:prstGeom prst="rect">
            <a:avLst/>
          </a:prstGeom>
        </p:spPr>
        <p:txBody>
          <a:bodyPr>
            <a:noAutofit/>
          </a:bodyPr>
          <a:lstStyle/>
          <a:p>
            <a:pPr marL="216000" indent="-216000">
              <a:lnSpc>
                <a:spcPct val="100000"/>
              </a:lnSpc>
            </a:pPr>
            <a:endParaRPr lang="fr-FR" sz="2000" b="0" strike="noStrike" spc="-1" dirty="0">
              <a:latin typeface="Arial"/>
            </a:endParaRPr>
          </a:p>
        </p:txBody>
      </p:sp>
      <p:sp>
        <p:nvSpPr>
          <p:cNvPr id="218" name="TextShape 3"/>
          <p:cNvSpPr txBox="1"/>
          <p:nvPr/>
        </p:nvSpPr>
        <p:spPr>
          <a:xfrm>
            <a:off x="3850589" y="9428743"/>
            <a:ext cx="2945302" cy="497504"/>
          </a:xfrm>
          <a:prstGeom prst="rect">
            <a:avLst/>
          </a:prstGeom>
          <a:noFill/>
          <a:ln>
            <a:noFill/>
          </a:ln>
        </p:spPr>
        <p:txBody>
          <a:bodyPr anchor="b">
            <a:noAutofit/>
          </a:bodyPr>
          <a:lstStyle/>
          <a:p>
            <a:pPr algn="r">
              <a:lnSpc>
                <a:spcPct val="100000"/>
              </a:lnSpc>
            </a:pPr>
            <a:fld id="{2023E2CF-8C40-4C1C-9289-40149962B470}" type="slidenum">
              <a:rPr lang="fr-FR" sz="1200" b="0" strike="noStrike" spc="-1">
                <a:solidFill>
                  <a:srgbClr val="000000"/>
                </a:solidFill>
                <a:latin typeface="+mn-lt"/>
                <a:ea typeface="+mn-ea"/>
              </a:rPr>
              <a:t>11</a:t>
            </a:fld>
            <a:endParaRPr lang="fr-FR" sz="1200" b="0" strike="noStrike" spc="-1">
              <a:latin typeface="Times New Roman"/>
            </a:endParaRPr>
          </a:p>
        </p:txBody>
      </p:sp>
    </p:spTree>
    <p:extLst>
      <p:ext uri="{BB962C8B-B14F-4D97-AF65-F5344CB8AC3E}">
        <p14:creationId xmlns:p14="http://schemas.microsoft.com/office/powerpoint/2010/main" val="471295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PlaceHolder 1"/>
          <p:cNvSpPr>
            <a:spLocks noGrp="1" noRot="1" noChangeAspect="1"/>
          </p:cNvSpPr>
          <p:nvPr>
            <p:ph type="sldImg"/>
          </p:nvPr>
        </p:nvSpPr>
        <p:spPr>
          <a:xfrm>
            <a:off x="422275" y="1241425"/>
            <a:ext cx="5953125" cy="3349625"/>
          </a:xfrm>
          <a:prstGeom prst="rect">
            <a:avLst/>
          </a:prstGeom>
        </p:spPr>
      </p:sp>
      <p:sp>
        <p:nvSpPr>
          <p:cNvPr id="217" name="PlaceHolder 2"/>
          <p:cNvSpPr>
            <a:spLocks noGrp="1"/>
          </p:cNvSpPr>
          <p:nvPr>
            <p:ph type="body"/>
          </p:nvPr>
        </p:nvSpPr>
        <p:spPr>
          <a:xfrm>
            <a:off x="679768" y="4777292"/>
            <a:ext cx="5437783" cy="3908125"/>
          </a:xfrm>
          <a:prstGeom prst="rect">
            <a:avLst/>
          </a:prstGeom>
        </p:spPr>
        <p:txBody>
          <a:bodyPr>
            <a:noAutofit/>
          </a:bodyPr>
          <a:lstStyle/>
          <a:p>
            <a:pPr marL="216000" indent="-216000">
              <a:lnSpc>
                <a:spcPct val="100000"/>
              </a:lnSpc>
            </a:pPr>
            <a:endParaRPr lang="fr-FR" sz="2000" b="0" strike="noStrike" spc="-1" dirty="0">
              <a:latin typeface="Arial"/>
            </a:endParaRPr>
          </a:p>
        </p:txBody>
      </p:sp>
      <p:sp>
        <p:nvSpPr>
          <p:cNvPr id="218" name="TextShape 3"/>
          <p:cNvSpPr txBox="1"/>
          <p:nvPr/>
        </p:nvSpPr>
        <p:spPr>
          <a:xfrm>
            <a:off x="3850589" y="9428743"/>
            <a:ext cx="2945302" cy="497504"/>
          </a:xfrm>
          <a:prstGeom prst="rect">
            <a:avLst/>
          </a:prstGeom>
          <a:noFill/>
          <a:ln>
            <a:noFill/>
          </a:ln>
        </p:spPr>
        <p:txBody>
          <a:bodyPr anchor="b">
            <a:noAutofit/>
          </a:bodyPr>
          <a:lstStyle/>
          <a:p>
            <a:pPr algn="r">
              <a:lnSpc>
                <a:spcPct val="100000"/>
              </a:lnSpc>
            </a:pPr>
            <a:fld id="{2023E2CF-8C40-4C1C-9289-40149962B470}" type="slidenum">
              <a:rPr lang="fr-FR" sz="1200" b="0" strike="noStrike" spc="-1">
                <a:solidFill>
                  <a:srgbClr val="000000"/>
                </a:solidFill>
                <a:latin typeface="+mn-lt"/>
                <a:ea typeface="+mn-ea"/>
              </a:rPr>
              <a:t>12</a:t>
            </a:fld>
            <a:endParaRPr lang="fr-FR" sz="1200" b="0" strike="noStrike" spc="-1">
              <a:latin typeface="Times New Roman"/>
            </a:endParaRPr>
          </a:p>
        </p:txBody>
      </p:sp>
    </p:spTree>
    <p:extLst>
      <p:ext uri="{BB962C8B-B14F-4D97-AF65-F5344CB8AC3E}">
        <p14:creationId xmlns:p14="http://schemas.microsoft.com/office/powerpoint/2010/main" val="6254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PlaceHolder 1"/>
          <p:cNvSpPr>
            <a:spLocks noGrp="1" noRot="1" noChangeAspect="1"/>
          </p:cNvSpPr>
          <p:nvPr>
            <p:ph type="sldImg"/>
          </p:nvPr>
        </p:nvSpPr>
        <p:spPr>
          <a:xfrm>
            <a:off x="422275" y="1241425"/>
            <a:ext cx="5953125" cy="3349625"/>
          </a:xfrm>
          <a:prstGeom prst="rect">
            <a:avLst/>
          </a:prstGeom>
        </p:spPr>
      </p:sp>
      <p:sp>
        <p:nvSpPr>
          <p:cNvPr id="217" name="PlaceHolder 2"/>
          <p:cNvSpPr>
            <a:spLocks noGrp="1"/>
          </p:cNvSpPr>
          <p:nvPr>
            <p:ph type="body"/>
          </p:nvPr>
        </p:nvSpPr>
        <p:spPr>
          <a:xfrm>
            <a:off x="679768" y="4777292"/>
            <a:ext cx="5437783" cy="3908125"/>
          </a:xfrm>
          <a:prstGeom prst="rect">
            <a:avLst/>
          </a:prstGeom>
        </p:spPr>
        <p:txBody>
          <a:bodyPr>
            <a:noAutofit/>
          </a:bodyPr>
          <a:lstStyle/>
          <a:p>
            <a:pPr marL="216000" indent="-216000">
              <a:lnSpc>
                <a:spcPct val="100000"/>
              </a:lnSpc>
            </a:pPr>
            <a:endParaRPr lang="fr-FR" sz="2000" b="0" strike="noStrike" spc="-1" dirty="0">
              <a:latin typeface="Arial"/>
            </a:endParaRPr>
          </a:p>
        </p:txBody>
      </p:sp>
      <p:sp>
        <p:nvSpPr>
          <p:cNvPr id="218" name="TextShape 3"/>
          <p:cNvSpPr txBox="1"/>
          <p:nvPr/>
        </p:nvSpPr>
        <p:spPr>
          <a:xfrm>
            <a:off x="3850589" y="9428743"/>
            <a:ext cx="2945302" cy="497504"/>
          </a:xfrm>
          <a:prstGeom prst="rect">
            <a:avLst/>
          </a:prstGeom>
          <a:noFill/>
          <a:ln>
            <a:noFill/>
          </a:ln>
        </p:spPr>
        <p:txBody>
          <a:bodyPr anchor="b">
            <a:noAutofit/>
          </a:bodyPr>
          <a:lstStyle/>
          <a:p>
            <a:pPr algn="r">
              <a:lnSpc>
                <a:spcPct val="100000"/>
              </a:lnSpc>
            </a:pPr>
            <a:fld id="{2023E2CF-8C40-4C1C-9289-40149962B470}" type="slidenum">
              <a:rPr lang="fr-FR" sz="1200" b="0" strike="noStrike" spc="-1">
                <a:solidFill>
                  <a:srgbClr val="000000"/>
                </a:solidFill>
                <a:latin typeface="+mn-lt"/>
                <a:ea typeface="+mn-ea"/>
              </a:rPr>
              <a:t>13</a:t>
            </a:fld>
            <a:endParaRPr lang="fr-FR" sz="1200" b="0" strike="noStrike" spc="-1">
              <a:latin typeface="Times New Roman"/>
            </a:endParaRPr>
          </a:p>
        </p:txBody>
      </p:sp>
    </p:spTree>
    <p:extLst>
      <p:ext uri="{BB962C8B-B14F-4D97-AF65-F5344CB8AC3E}">
        <p14:creationId xmlns:p14="http://schemas.microsoft.com/office/powerpoint/2010/main" val="2358148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PlaceHolder 1"/>
          <p:cNvSpPr>
            <a:spLocks noGrp="1" noRot="1" noChangeAspect="1"/>
          </p:cNvSpPr>
          <p:nvPr>
            <p:ph type="sldImg"/>
          </p:nvPr>
        </p:nvSpPr>
        <p:spPr>
          <a:xfrm>
            <a:off x="422275" y="1241425"/>
            <a:ext cx="5953125" cy="3349625"/>
          </a:xfrm>
          <a:prstGeom prst="rect">
            <a:avLst/>
          </a:prstGeom>
        </p:spPr>
      </p:sp>
      <p:sp>
        <p:nvSpPr>
          <p:cNvPr id="217" name="PlaceHolder 2"/>
          <p:cNvSpPr>
            <a:spLocks noGrp="1"/>
          </p:cNvSpPr>
          <p:nvPr>
            <p:ph type="body"/>
          </p:nvPr>
        </p:nvSpPr>
        <p:spPr>
          <a:xfrm>
            <a:off x="679768" y="4777292"/>
            <a:ext cx="5437783" cy="3908125"/>
          </a:xfrm>
          <a:prstGeom prst="rect">
            <a:avLst/>
          </a:prstGeom>
        </p:spPr>
        <p:txBody>
          <a:bodyPr>
            <a:noAutofit/>
          </a:bodyPr>
          <a:lstStyle/>
          <a:p>
            <a:pPr marL="216000" indent="-216000">
              <a:lnSpc>
                <a:spcPct val="100000"/>
              </a:lnSpc>
            </a:pPr>
            <a:endParaRPr lang="fr-FR" sz="2000" b="0" strike="noStrike" spc="-1" dirty="0">
              <a:latin typeface="Arial"/>
            </a:endParaRPr>
          </a:p>
        </p:txBody>
      </p:sp>
      <p:sp>
        <p:nvSpPr>
          <p:cNvPr id="218" name="TextShape 3"/>
          <p:cNvSpPr txBox="1"/>
          <p:nvPr/>
        </p:nvSpPr>
        <p:spPr>
          <a:xfrm>
            <a:off x="3850589" y="9428743"/>
            <a:ext cx="2945302" cy="497504"/>
          </a:xfrm>
          <a:prstGeom prst="rect">
            <a:avLst/>
          </a:prstGeom>
          <a:noFill/>
          <a:ln>
            <a:noFill/>
          </a:ln>
        </p:spPr>
        <p:txBody>
          <a:bodyPr anchor="b">
            <a:noAutofit/>
          </a:bodyPr>
          <a:lstStyle/>
          <a:p>
            <a:pPr algn="r">
              <a:lnSpc>
                <a:spcPct val="100000"/>
              </a:lnSpc>
            </a:pPr>
            <a:fld id="{2023E2CF-8C40-4C1C-9289-40149962B470}" type="slidenum">
              <a:rPr lang="fr-FR" sz="1200" b="0" strike="noStrike" spc="-1">
                <a:solidFill>
                  <a:srgbClr val="000000"/>
                </a:solidFill>
                <a:latin typeface="+mn-lt"/>
                <a:ea typeface="+mn-ea"/>
              </a:rPr>
              <a:t>14</a:t>
            </a:fld>
            <a:endParaRPr lang="fr-FR" sz="1200" b="0" strike="noStrike" spc="-1">
              <a:latin typeface="Times New Roman"/>
            </a:endParaRPr>
          </a:p>
        </p:txBody>
      </p:sp>
    </p:spTree>
    <p:extLst>
      <p:ext uri="{BB962C8B-B14F-4D97-AF65-F5344CB8AC3E}">
        <p14:creationId xmlns:p14="http://schemas.microsoft.com/office/powerpoint/2010/main" val="1172960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PlaceHolder 1"/>
          <p:cNvSpPr>
            <a:spLocks noGrp="1" noRot="1" noChangeAspect="1"/>
          </p:cNvSpPr>
          <p:nvPr>
            <p:ph type="sldImg"/>
          </p:nvPr>
        </p:nvSpPr>
        <p:spPr>
          <a:xfrm>
            <a:off x="422275" y="1241425"/>
            <a:ext cx="5953125" cy="3349625"/>
          </a:xfrm>
          <a:prstGeom prst="rect">
            <a:avLst/>
          </a:prstGeom>
        </p:spPr>
      </p:sp>
      <p:sp>
        <p:nvSpPr>
          <p:cNvPr id="217" name="PlaceHolder 2"/>
          <p:cNvSpPr>
            <a:spLocks noGrp="1"/>
          </p:cNvSpPr>
          <p:nvPr>
            <p:ph type="body"/>
          </p:nvPr>
        </p:nvSpPr>
        <p:spPr>
          <a:xfrm>
            <a:off x="679768" y="4777292"/>
            <a:ext cx="5437783" cy="3908125"/>
          </a:xfrm>
          <a:prstGeom prst="rect">
            <a:avLst/>
          </a:prstGeom>
        </p:spPr>
        <p:txBody>
          <a:bodyPr>
            <a:noAutofit/>
          </a:bodyPr>
          <a:lstStyle/>
          <a:p>
            <a:pPr marL="216000" indent="-216000">
              <a:lnSpc>
                <a:spcPct val="100000"/>
              </a:lnSpc>
            </a:pPr>
            <a:endParaRPr lang="fr-FR" sz="2000" b="0" strike="noStrike" spc="-1" dirty="0">
              <a:latin typeface="Arial"/>
            </a:endParaRPr>
          </a:p>
        </p:txBody>
      </p:sp>
      <p:sp>
        <p:nvSpPr>
          <p:cNvPr id="218" name="TextShape 3"/>
          <p:cNvSpPr txBox="1"/>
          <p:nvPr/>
        </p:nvSpPr>
        <p:spPr>
          <a:xfrm>
            <a:off x="3850589" y="9428743"/>
            <a:ext cx="2945302" cy="497504"/>
          </a:xfrm>
          <a:prstGeom prst="rect">
            <a:avLst/>
          </a:prstGeom>
          <a:noFill/>
          <a:ln>
            <a:noFill/>
          </a:ln>
        </p:spPr>
        <p:txBody>
          <a:bodyPr anchor="b">
            <a:noAutofit/>
          </a:bodyPr>
          <a:lstStyle/>
          <a:p>
            <a:pPr algn="r">
              <a:lnSpc>
                <a:spcPct val="100000"/>
              </a:lnSpc>
            </a:pPr>
            <a:fld id="{2023E2CF-8C40-4C1C-9289-40149962B470}" type="slidenum">
              <a:rPr lang="fr-FR" sz="1200" b="0" strike="noStrike" spc="-1">
                <a:solidFill>
                  <a:srgbClr val="000000"/>
                </a:solidFill>
                <a:latin typeface="+mn-lt"/>
                <a:ea typeface="+mn-ea"/>
              </a:rPr>
              <a:t>15</a:t>
            </a:fld>
            <a:endParaRPr lang="fr-FR" sz="1200" b="0" strike="noStrike" spc="-1">
              <a:latin typeface="Times New Roman"/>
            </a:endParaRPr>
          </a:p>
        </p:txBody>
      </p:sp>
    </p:spTree>
    <p:extLst>
      <p:ext uri="{BB962C8B-B14F-4D97-AF65-F5344CB8AC3E}">
        <p14:creationId xmlns:p14="http://schemas.microsoft.com/office/powerpoint/2010/main" val="2770540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PlaceHolder 1"/>
          <p:cNvSpPr>
            <a:spLocks noGrp="1" noRot="1" noChangeAspect="1"/>
          </p:cNvSpPr>
          <p:nvPr>
            <p:ph type="sldImg"/>
          </p:nvPr>
        </p:nvSpPr>
        <p:spPr>
          <a:xfrm>
            <a:off x="422275" y="1241425"/>
            <a:ext cx="5953125" cy="3349625"/>
          </a:xfrm>
          <a:prstGeom prst="rect">
            <a:avLst/>
          </a:prstGeom>
        </p:spPr>
      </p:sp>
      <p:sp>
        <p:nvSpPr>
          <p:cNvPr id="217" name="PlaceHolder 2"/>
          <p:cNvSpPr>
            <a:spLocks noGrp="1"/>
          </p:cNvSpPr>
          <p:nvPr>
            <p:ph type="body"/>
          </p:nvPr>
        </p:nvSpPr>
        <p:spPr>
          <a:xfrm>
            <a:off x="679768" y="4777292"/>
            <a:ext cx="5437783" cy="3908125"/>
          </a:xfrm>
          <a:prstGeom prst="rect">
            <a:avLst/>
          </a:prstGeom>
        </p:spPr>
        <p:txBody>
          <a:bodyPr>
            <a:noAutofit/>
          </a:bodyPr>
          <a:lstStyle/>
          <a:p>
            <a:pPr marL="216000" indent="-216000">
              <a:lnSpc>
                <a:spcPct val="100000"/>
              </a:lnSpc>
            </a:pPr>
            <a:endParaRPr lang="fr-FR" sz="2000" b="0" strike="noStrike" spc="-1" dirty="0">
              <a:latin typeface="Arial"/>
            </a:endParaRPr>
          </a:p>
        </p:txBody>
      </p:sp>
      <p:sp>
        <p:nvSpPr>
          <p:cNvPr id="218" name="TextShape 3"/>
          <p:cNvSpPr txBox="1"/>
          <p:nvPr/>
        </p:nvSpPr>
        <p:spPr>
          <a:xfrm>
            <a:off x="3850589" y="9428743"/>
            <a:ext cx="2945302" cy="497504"/>
          </a:xfrm>
          <a:prstGeom prst="rect">
            <a:avLst/>
          </a:prstGeom>
          <a:noFill/>
          <a:ln>
            <a:noFill/>
          </a:ln>
        </p:spPr>
        <p:txBody>
          <a:bodyPr anchor="b">
            <a:noAutofit/>
          </a:bodyPr>
          <a:lstStyle/>
          <a:p>
            <a:pPr algn="r">
              <a:lnSpc>
                <a:spcPct val="100000"/>
              </a:lnSpc>
            </a:pPr>
            <a:fld id="{2023E2CF-8C40-4C1C-9289-40149962B470}" type="slidenum">
              <a:rPr lang="fr-FR" sz="1200" b="0" strike="noStrike" spc="-1">
                <a:solidFill>
                  <a:srgbClr val="000000"/>
                </a:solidFill>
                <a:latin typeface="+mn-lt"/>
                <a:ea typeface="+mn-ea"/>
              </a:rPr>
              <a:t>16</a:t>
            </a:fld>
            <a:endParaRPr lang="fr-FR" sz="1200" b="0" strike="noStrike" spc="-1">
              <a:latin typeface="Times New Roman"/>
            </a:endParaRPr>
          </a:p>
        </p:txBody>
      </p:sp>
    </p:spTree>
    <p:extLst>
      <p:ext uri="{BB962C8B-B14F-4D97-AF65-F5344CB8AC3E}">
        <p14:creationId xmlns:p14="http://schemas.microsoft.com/office/powerpoint/2010/main" val="2251007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PlaceHolder 1"/>
          <p:cNvSpPr>
            <a:spLocks noGrp="1" noRot="1" noChangeAspect="1"/>
          </p:cNvSpPr>
          <p:nvPr>
            <p:ph type="sldImg"/>
          </p:nvPr>
        </p:nvSpPr>
        <p:spPr>
          <a:xfrm>
            <a:off x="422275" y="1241425"/>
            <a:ext cx="5953125" cy="3349625"/>
          </a:xfrm>
          <a:prstGeom prst="rect">
            <a:avLst/>
          </a:prstGeom>
        </p:spPr>
      </p:sp>
      <p:sp>
        <p:nvSpPr>
          <p:cNvPr id="217" name="PlaceHolder 2"/>
          <p:cNvSpPr>
            <a:spLocks noGrp="1"/>
          </p:cNvSpPr>
          <p:nvPr>
            <p:ph type="body"/>
          </p:nvPr>
        </p:nvSpPr>
        <p:spPr>
          <a:xfrm>
            <a:off x="679768" y="4777292"/>
            <a:ext cx="5437783" cy="3908125"/>
          </a:xfrm>
          <a:prstGeom prst="rect">
            <a:avLst/>
          </a:prstGeom>
        </p:spPr>
        <p:txBody>
          <a:bodyPr>
            <a:noAutofit/>
          </a:bodyPr>
          <a:lstStyle/>
          <a:p>
            <a:pPr marL="216000" indent="-216000">
              <a:lnSpc>
                <a:spcPct val="100000"/>
              </a:lnSpc>
            </a:pPr>
            <a:endParaRPr lang="fr-FR" sz="2000" b="0" strike="noStrike" spc="-1" dirty="0">
              <a:latin typeface="Arial"/>
            </a:endParaRPr>
          </a:p>
        </p:txBody>
      </p:sp>
      <p:sp>
        <p:nvSpPr>
          <p:cNvPr id="218" name="TextShape 3"/>
          <p:cNvSpPr txBox="1"/>
          <p:nvPr/>
        </p:nvSpPr>
        <p:spPr>
          <a:xfrm>
            <a:off x="3850589" y="9428743"/>
            <a:ext cx="2945302" cy="497504"/>
          </a:xfrm>
          <a:prstGeom prst="rect">
            <a:avLst/>
          </a:prstGeom>
          <a:noFill/>
          <a:ln>
            <a:noFill/>
          </a:ln>
        </p:spPr>
        <p:txBody>
          <a:bodyPr anchor="b">
            <a:noAutofit/>
          </a:bodyPr>
          <a:lstStyle/>
          <a:p>
            <a:pPr algn="r">
              <a:lnSpc>
                <a:spcPct val="100000"/>
              </a:lnSpc>
            </a:pPr>
            <a:fld id="{2023E2CF-8C40-4C1C-9289-40149962B470}" type="slidenum">
              <a:rPr lang="fr-FR" sz="1200" b="0" strike="noStrike" spc="-1">
                <a:solidFill>
                  <a:srgbClr val="000000"/>
                </a:solidFill>
                <a:latin typeface="+mn-lt"/>
                <a:ea typeface="+mn-ea"/>
              </a:rPr>
              <a:t>17</a:t>
            </a:fld>
            <a:endParaRPr lang="fr-FR" sz="1200" b="0" strike="noStrike" spc="-1">
              <a:latin typeface="Times New Roman"/>
            </a:endParaRPr>
          </a:p>
        </p:txBody>
      </p:sp>
    </p:spTree>
    <p:extLst>
      <p:ext uri="{BB962C8B-B14F-4D97-AF65-F5344CB8AC3E}">
        <p14:creationId xmlns:p14="http://schemas.microsoft.com/office/powerpoint/2010/main" val="1158445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PlaceHolder 1"/>
          <p:cNvSpPr>
            <a:spLocks noGrp="1" noRot="1" noChangeAspect="1"/>
          </p:cNvSpPr>
          <p:nvPr>
            <p:ph type="sldImg"/>
          </p:nvPr>
        </p:nvSpPr>
        <p:spPr>
          <a:xfrm>
            <a:off x="422275" y="1241425"/>
            <a:ext cx="5953125" cy="3349625"/>
          </a:xfrm>
          <a:prstGeom prst="rect">
            <a:avLst/>
          </a:prstGeom>
        </p:spPr>
      </p:sp>
      <p:sp>
        <p:nvSpPr>
          <p:cNvPr id="217" name="PlaceHolder 2"/>
          <p:cNvSpPr>
            <a:spLocks noGrp="1"/>
          </p:cNvSpPr>
          <p:nvPr>
            <p:ph type="body"/>
          </p:nvPr>
        </p:nvSpPr>
        <p:spPr>
          <a:xfrm>
            <a:off x="679768" y="4777292"/>
            <a:ext cx="5437783" cy="3908125"/>
          </a:xfrm>
          <a:prstGeom prst="rect">
            <a:avLst/>
          </a:prstGeom>
        </p:spPr>
        <p:txBody>
          <a:bodyPr>
            <a:noAutofit/>
          </a:bodyPr>
          <a:lstStyle/>
          <a:p>
            <a:pPr marL="216000" indent="-216000">
              <a:lnSpc>
                <a:spcPct val="100000"/>
              </a:lnSpc>
            </a:pPr>
            <a:endParaRPr lang="fr-FR" sz="2000" b="0" strike="noStrike" spc="-1" dirty="0">
              <a:latin typeface="Arial"/>
            </a:endParaRPr>
          </a:p>
        </p:txBody>
      </p:sp>
      <p:sp>
        <p:nvSpPr>
          <p:cNvPr id="218" name="TextShape 3"/>
          <p:cNvSpPr txBox="1"/>
          <p:nvPr/>
        </p:nvSpPr>
        <p:spPr>
          <a:xfrm>
            <a:off x="3850589" y="9428743"/>
            <a:ext cx="2945302" cy="497504"/>
          </a:xfrm>
          <a:prstGeom prst="rect">
            <a:avLst/>
          </a:prstGeom>
          <a:noFill/>
          <a:ln>
            <a:noFill/>
          </a:ln>
        </p:spPr>
        <p:txBody>
          <a:bodyPr anchor="b">
            <a:noAutofit/>
          </a:bodyPr>
          <a:lstStyle/>
          <a:p>
            <a:pPr algn="r">
              <a:lnSpc>
                <a:spcPct val="100000"/>
              </a:lnSpc>
            </a:pPr>
            <a:fld id="{2023E2CF-8C40-4C1C-9289-40149962B470}" type="slidenum">
              <a:rPr lang="fr-FR" sz="1200" b="0" strike="noStrike" spc="-1">
                <a:solidFill>
                  <a:srgbClr val="000000"/>
                </a:solidFill>
                <a:latin typeface="+mn-lt"/>
                <a:ea typeface="+mn-ea"/>
              </a:rPr>
              <a:t>18</a:t>
            </a:fld>
            <a:endParaRPr lang="fr-FR" sz="1200" b="0" strike="noStrike" spc="-1">
              <a:latin typeface="Times New Roman"/>
            </a:endParaRPr>
          </a:p>
        </p:txBody>
      </p:sp>
    </p:spTree>
    <p:extLst>
      <p:ext uri="{BB962C8B-B14F-4D97-AF65-F5344CB8AC3E}">
        <p14:creationId xmlns:p14="http://schemas.microsoft.com/office/powerpoint/2010/main" val="3026923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PlaceHolder 1"/>
          <p:cNvSpPr>
            <a:spLocks noGrp="1" noRot="1" noChangeAspect="1"/>
          </p:cNvSpPr>
          <p:nvPr>
            <p:ph type="sldImg"/>
          </p:nvPr>
        </p:nvSpPr>
        <p:spPr>
          <a:xfrm>
            <a:off x="422275" y="1241425"/>
            <a:ext cx="5953125" cy="3349625"/>
          </a:xfrm>
          <a:prstGeom prst="rect">
            <a:avLst/>
          </a:prstGeom>
        </p:spPr>
      </p:sp>
      <p:sp>
        <p:nvSpPr>
          <p:cNvPr id="217" name="PlaceHolder 2"/>
          <p:cNvSpPr>
            <a:spLocks noGrp="1"/>
          </p:cNvSpPr>
          <p:nvPr>
            <p:ph type="body"/>
          </p:nvPr>
        </p:nvSpPr>
        <p:spPr>
          <a:xfrm>
            <a:off x="679768" y="4777292"/>
            <a:ext cx="5437783" cy="3908125"/>
          </a:xfrm>
          <a:prstGeom prst="rect">
            <a:avLst/>
          </a:prstGeom>
        </p:spPr>
        <p:txBody>
          <a:bodyPr>
            <a:noAutofit/>
          </a:bodyPr>
          <a:lstStyle/>
          <a:p>
            <a:pPr marL="216000" indent="-216000">
              <a:lnSpc>
                <a:spcPct val="100000"/>
              </a:lnSpc>
            </a:pPr>
            <a:endParaRPr lang="fr-FR" sz="2000" b="0" strike="noStrike" spc="-1" dirty="0">
              <a:latin typeface="Arial"/>
            </a:endParaRPr>
          </a:p>
        </p:txBody>
      </p:sp>
      <p:sp>
        <p:nvSpPr>
          <p:cNvPr id="218" name="TextShape 3"/>
          <p:cNvSpPr txBox="1"/>
          <p:nvPr/>
        </p:nvSpPr>
        <p:spPr>
          <a:xfrm>
            <a:off x="3850589" y="9428743"/>
            <a:ext cx="2945302" cy="497504"/>
          </a:xfrm>
          <a:prstGeom prst="rect">
            <a:avLst/>
          </a:prstGeom>
          <a:noFill/>
          <a:ln>
            <a:noFill/>
          </a:ln>
        </p:spPr>
        <p:txBody>
          <a:bodyPr anchor="b">
            <a:noAutofit/>
          </a:bodyPr>
          <a:lstStyle/>
          <a:p>
            <a:pPr algn="r">
              <a:lnSpc>
                <a:spcPct val="100000"/>
              </a:lnSpc>
            </a:pPr>
            <a:fld id="{2023E2CF-8C40-4C1C-9289-40149962B470}" type="slidenum">
              <a:rPr lang="fr-FR" sz="1200" b="0" strike="noStrike" spc="-1">
                <a:solidFill>
                  <a:srgbClr val="000000"/>
                </a:solidFill>
                <a:latin typeface="+mn-lt"/>
                <a:ea typeface="+mn-ea"/>
              </a:rPr>
              <a:t>19</a:t>
            </a:fld>
            <a:endParaRPr lang="fr-FR" sz="1200" b="0" strike="noStrike" spc="-1">
              <a:latin typeface="Times New Roman"/>
            </a:endParaRPr>
          </a:p>
        </p:txBody>
      </p:sp>
    </p:spTree>
    <p:extLst>
      <p:ext uri="{BB962C8B-B14F-4D97-AF65-F5344CB8AC3E}">
        <p14:creationId xmlns:p14="http://schemas.microsoft.com/office/powerpoint/2010/main" val="2246083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PlaceHolder 1"/>
          <p:cNvSpPr>
            <a:spLocks noGrp="1" noRot="1" noChangeAspect="1"/>
          </p:cNvSpPr>
          <p:nvPr>
            <p:ph type="sldImg"/>
          </p:nvPr>
        </p:nvSpPr>
        <p:spPr>
          <a:xfrm>
            <a:off x="422275" y="1241425"/>
            <a:ext cx="5953125" cy="3349625"/>
          </a:xfrm>
          <a:prstGeom prst="rect">
            <a:avLst/>
          </a:prstGeom>
        </p:spPr>
      </p:sp>
      <p:sp>
        <p:nvSpPr>
          <p:cNvPr id="217" name="PlaceHolder 2"/>
          <p:cNvSpPr>
            <a:spLocks noGrp="1"/>
          </p:cNvSpPr>
          <p:nvPr>
            <p:ph type="body"/>
          </p:nvPr>
        </p:nvSpPr>
        <p:spPr>
          <a:xfrm>
            <a:off x="679768" y="4777292"/>
            <a:ext cx="5437783" cy="3908125"/>
          </a:xfrm>
          <a:prstGeom prst="rect">
            <a:avLst/>
          </a:prstGeom>
        </p:spPr>
        <p:txBody>
          <a:bodyPr>
            <a:noAutofit/>
          </a:bodyPr>
          <a:lstStyle/>
          <a:p>
            <a:pPr marL="216000" indent="-216000">
              <a:lnSpc>
                <a:spcPct val="100000"/>
              </a:lnSpc>
            </a:pPr>
            <a:r>
              <a:rPr lang="fr-FR" sz="2000" b="0" strike="noStrike" spc="-1" dirty="0" smtClean="0">
                <a:latin typeface="Arial"/>
              </a:rPr>
              <a:t>Visionner la vidéo</a:t>
            </a:r>
            <a:r>
              <a:rPr lang="fr-FR" sz="2000" b="0" strike="noStrike" spc="-1" baseline="0" dirty="0" smtClean="0">
                <a:latin typeface="Arial"/>
              </a:rPr>
              <a:t> permettant de définir le développement durable.</a:t>
            </a:r>
            <a:endParaRPr lang="fr-FR" sz="2000" b="0" strike="noStrike" spc="-1" dirty="0">
              <a:latin typeface="Arial"/>
            </a:endParaRPr>
          </a:p>
        </p:txBody>
      </p:sp>
      <p:sp>
        <p:nvSpPr>
          <p:cNvPr id="218" name="TextShape 3"/>
          <p:cNvSpPr txBox="1"/>
          <p:nvPr/>
        </p:nvSpPr>
        <p:spPr>
          <a:xfrm>
            <a:off x="3850589" y="9428743"/>
            <a:ext cx="2945302" cy="497504"/>
          </a:xfrm>
          <a:prstGeom prst="rect">
            <a:avLst/>
          </a:prstGeom>
          <a:noFill/>
          <a:ln>
            <a:noFill/>
          </a:ln>
        </p:spPr>
        <p:txBody>
          <a:bodyPr anchor="b">
            <a:noAutofit/>
          </a:bodyPr>
          <a:lstStyle/>
          <a:p>
            <a:pPr algn="r">
              <a:lnSpc>
                <a:spcPct val="100000"/>
              </a:lnSpc>
            </a:pPr>
            <a:fld id="{2023E2CF-8C40-4C1C-9289-40149962B470}" type="slidenum">
              <a:rPr lang="fr-FR" sz="1200" b="0" strike="noStrike" spc="-1">
                <a:solidFill>
                  <a:srgbClr val="000000"/>
                </a:solidFill>
                <a:latin typeface="+mn-lt"/>
                <a:ea typeface="+mn-ea"/>
              </a:rPr>
              <a:t>2</a:t>
            </a:fld>
            <a:endParaRPr lang="fr-FR" sz="1200" b="0" strike="noStrike" spc="-1">
              <a:latin typeface="Times New Roman"/>
            </a:endParaRPr>
          </a:p>
        </p:txBody>
      </p:sp>
    </p:spTree>
    <p:extLst>
      <p:ext uri="{BB962C8B-B14F-4D97-AF65-F5344CB8AC3E}">
        <p14:creationId xmlns:p14="http://schemas.microsoft.com/office/powerpoint/2010/main" val="19547092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PlaceHolder 1"/>
          <p:cNvSpPr>
            <a:spLocks noGrp="1" noRot="1" noChangeAspect="1"/>
          </p:cNvSpPr>
          <p:nvPr>
            <p:ph type="sldImg"/>
          </p:nvPr>
        </p:nvSpPr>
        <p:spPr>
          <a:xfrm>
            <a:off x="422275" y="1241425"/>
            <a:ext cx="5953125" cy="3349625"/>
          </a:xfrm>
          <a:prstGeom prst="rect">
            <a:avLst/>
          </a:prstGeom>
        </p:spPr>
      </p:sp>
      <p:sp>
        <p:nvSpPr>
          <p:cNvPr id="217" name="PlaceHolder 2"/>
          <p:cNvSpPr>
            <a:spLocks noGrp="1"/>
          </p:cNvSpPr>
          <p:nvPr>
            <p:ph type="body"/>
          </p:nvPr>
        </p:nvSpPr>
        <p:spPr>
          <a:xfrm>
            <a:off x="679768" y="4777292"/>
            <a:ext cx="5437783" cy="3908125"/>
          </a:xfrm>
          <a:prstGeom prst="rect">
            <a:avLst/>
          </a:prstGeom>
        </p:spPr>
        <p:txBody>
          <a:bodyPr>
            <a:noAutofit/>
          </a:bodyPr>
          <a:lstStyle/>
          <a:p>
            <a:pPr marL="216000" indent="-216000">
              <a:lnSpc>
                <a:spcPct val="100000"/>
              </a:lnSpc>
            </a:pPr>
            <a:endParaRPr lang="fr-FR" sz="2000" b="0" strike="noStrike" spc="-1" dirty="0">
              <a:latin typeface="Arial"/>
            </a:endParaRPr>
          </a:p>
        </p:txBody>
      </p:sp>
      <p:sp>
        <p:nvSpPr>
          <p:cNvPr id="218" name="TextShape 3"/>
          <p:cNvSpPr txBox="1"/>
          <p:nvPr/>
        </p:nvSpPr>
        <p:spPr>
          <a:xfrm>
            <a:off x="3850589" y="9428743"/>
            <a:ext cx="2945302" cy="497504"/>
          </a:xfrm>
          <a:prstGeom prst="rect">
            <a:avLst/>
          </a:prstGeom>
          <a:noFill/>
          <a:ln>
            <a:noFill/>
          </a:ln>
        </p:spPr>
        <p:txBody>
          <a:bodyPr anchor="b">
            <a:noAutofit/>
          </a:bodyPr>
          <a:lstStyle/>
          <a:p>
            <a:pPr algn="r">
              <a:lnSpc>
                <a:spcPct val="100000"/>
              </a:lnSpc>
            </a:pPr>
            <a:fld id="{2023E2CF-8C40-4C1C-9289-40149962B470}" type="slidenum">
              <a:rPr lang="fr-FR" sz="1200" b="0" strike="noStrike" spc="-1">
                <a:solidFill>
                  <a:srgbClr val="000000"/>
                </a:solidFill>
                <a:latin typeface="+mn-lt"/>
                <a:ea typeface="+mn-ea"/>
              </a:rPr>
              <a:t>20</a:t>
            </a:fld>
            <a:endParaRPr lang="fr-FR" sz="1200" b="0" strike="noStrike" spc="-1">
              <a:latin typeface="Times New Roman"/>
            </a:endParaRPr>
          </a:p>
        </p:txBody>
      </p:sp>
    </p:spTree>
    <p:extLst>
      <p:ext uri="{BB962C8B-B14F-4D97-AF65-F5344CB8AC3E}">
        <p14:creationId xmlns:p14="http://schemas.microsoft.com/office/powerpoint/2010/main" val="3043060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PlaceHolder 1"/>
          <p:cNvSpPr>
            <a:spLocks noGrp="1" noRot="1" noChangeAspect="1"/>
          </p:cNvSpPr>
          <p:nvPr>
            <p:ph type="sldImg"/>
          </p:nvPr>
        </p:nvSpPr>
        <p:spPr>
          <a:xfrm>
            <a:off x="422275" y="1241425"/>
            <a:ext cx="5953125" cy="3349625"/>
          </a:xfrm>
          <a:prstGeom prst="rect">
            <a:avLst/>
          </a:prstGeom>
        </p:spPr>
      </p:sp>
      <p:sp>
        <p:nvSpPr>
          <p:cNvPr id="217" name="PlaceHolder 2"/>
          <p:cNvSpPr>
            <a:spLocks noGrp="1"/>
          </p:cNvSpPr>
          <p:nvPr>
            <p:ph type="body"/>
          </p:nvPr>
        </p:nvSpPr>
        <p:spPr>
          <a:xfrm>
            <a:off x="679768" y="4777292"/>
            <a:ext cx="5437783" cy="3908125"/>
          </a:xfrm>
          <a:prstGeom prst="rect">
            <a:avLst/>
          </a:prstGeom>
        </p:spPr>
        <p:txBody>
          <a:bodyPr>
            <a:noAutofit/>
          </a:bodyPr>
          <a:lstStyle/>
          <a:p>
            <a:pPr marL="216000" indent="-216000">
              <a:lnSpc>
                <a:spcPct val="100000"/>
              </a:lnSpc>
            </a:pPr>
            <a:endParaRPr lang="fr-FR" sz="2000" b="0" strike="noStrike" spc="-1" dirty="0">
              <a:latin typeface="Arial"/>
            </a:endParaRPr>
          </a:p>
        </p:txBody>
      </p:sp>
      <p:sp>
        <p:nvSpPr>
          <p:cNvPr id="218" name="TextShape 3"/>
          <p:cNvSpPr txBox="1"/>
          <p:nvPr/>
        </p:nvSpPr>
        <p:spPr>
          <a:xfrm>
            <a:off x="3850589" y="9428743"/>
            <a:ext cx="2945302" cy="497504"/>
          </a:xfrm>
          <a:prstGeom prst="rect">
            <a:avLst/>
          </a:prstGeom>
          <a:noFill/>
          <a:ln>
            <a:noFill/>
          </a:ln>
        </p:spPr>
        <p:txBody>
          <a:bodyPr anchor="b">
            <a:noAutofit/>
          </a:bodyPr>
          <a:lstStyle/>
          <a:p>
            <a:pPr algn="r">
              <a:lnSpc>
                <a:spcPct val="100000"/>
              </a:lnSpc>
            </a:pPr>
            <a:fld id="{2023E2CF-8C40-4C1C-9289-40149962B470}" type="slidenum">
              <a:rPr lang="fr-FR" sz="1200" b="0" strike="noStrike" spc="-1">
                <a:solidFill>
                  <a:srgbClr val="000000"/>
                </a:solidFill>
                <a:latin typeface="+mn-lt"/>
                <a:ea typeface="+mn-ea"/>
              </a:rPr>
              <a:t>21</a:t>
            </a:fld>
            <a:endParaRPr lang="fr-FR" sz="1200" b="0" strike="noStrike" spc="-1">
              <a:latin typeface="Times New Roman"/>
            </a:endParaRPr>
          </a:p>
        </p:txBody>
      </p:sp>
    </p:spTree>
    <p:extLst>
      <p:ext uri="{BB962C8B-B14F-4D97-AF65-F5344CB8AC3E}">
        <p14:creationId xmlns:p14="http://schemas.microsoft.com/office/powerpoint/2010/main" val="22683935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PlaceHolder 1"/>
          <p:cNvSpPr>
            <a:spLocks noGrp="1" noRot="1" noChangeAspect="1"/>
          </p:cNvSpPr>
          <p:nvPr>
            <p:ph type="sldImg"/>
          </p:nvPr>
        </p:nvSpPr>
        <p:spPr>
          <a:xfrm>
            <a:off x="422275" y="1241425"/>
            <a:ext cx="5953125" cy="3349625"/>
          </a:xfrm>
          <a:prstGeom prst="rect">
            <a:avLst/>
          </a:prstGeom>
        </p:spPr>
      </p:sp>
      <p:sp>
        <p:nvSpPr>
          <p:cNvPr id="217" name="PlaceHolder 2"/>
          <p:cNvSpPr>
            <a:spLocks noGrp="1"/>
          </p:cNvSpPr>
          <p:nvPr>
            <p:ph type="body"/>
          </p:nvPr>
        </p:nvSpPr>
        <p:spPr>
          <a:xfrm>
            <a:off x="679768" y="4777292"/>
            <a:ext cx="5437783" cy="3908125"/>
          </a:xfrm>
          <a:prstGeom prst="rect">
            <a:avLst/>
          </a:prstGeom>
        </p:spPr>
        <p:txBody>
          <a:bodyPr>
            <a:noAutofit/>
          </a:bodyPr>
          <a:lstStyle/>
          <a:p>
            <a:pPr marL="216000" indent="-216000">
              <a:lnSpc>
                <a:spcPct val="100000"/>
              </a:lnSpc>
            </a:pPr>
            <a:endParaRPr lang="fr-FR" sz="2000" b="0" strike="noStrike" spc="-1" dirty="0">
              <a:latin typeface="Arial"/>
            </a:endParaRPr>
          </a:p>
        </p:txBody>
      </p:sp>
      <p:sp>
        <p:nvSpPr>
          <p:cNvPr id="218" name="TextShape 3"/>
          <p:cNvSpPr txBox="1"/>
          <p:nvPr/>
        </p:nvSpPr>
        <p:spPr>
          <a:xfrm>
            <a:off x="3850589" y="9428743"/>
            <a:ext cx="2945302" cy="497504"/>
          </a:xfrm>
          <a:prstGeom prst="rect">
            <a:avLst/>
          </a:prstGeom>
          <a:noFill/>
          <a:ln>
            <a:noFill/>
          </a:ln>
        </p:spPr>
        <p:txBody>
          <a:bodyPr anchor="b">
            <a:noAutofit/>
          </a:bodyPr>
          <a:lstStyle/>
          <a:p>
            <a:pPr algn="r">
              <a:lnSpc>
                <a:spcPct val="100000"/>
              </a:lnSpc>
            </a:pPr>
            <a:fld id="{2023E2CF-8C40-4C1C-9289-40149962B470}" type="slidenum">
              <a:rPr lang="fr-FR" sz="1200" b="0" strike="noStrike" spc="-1">
                <a:solidFill>
                  <a:srgbClr val="000000"/>
                </a:solidFill>
                <a:latin typeface="+mn-lt"/>
                <a:ea typeface="+mn-ea"/>
              </a:rPr>
              <a:t>22</a:t>
            </a:fld>
            <a:endParaRPr lang="fr-FR" sz="1200" b="0" strike="noStrike" spc="-1">
              <a:latin typeface="Times New Roman"/>
            </a:endParaRPr>
          </a:p>
        </p:txBody>
      </p:sp>
    </p:spTree>
    <p:extLst>
      <p:ext uri="{BB962C8B-B14F-4D97-AF65-F5344CB8AC3E}">
        <p14:creationId xmlns:p14="http://schemas.microsoft.com/office/powerpoint/2010/main" val="2585094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PlaceHolder 1"/>
          <p:cNvSpPr>
            <a:spLocks noGrp="1" noRot="1" noChangeAspect="1"/>
          </p:cNvSpPr>
          <p:nvPr>
            <p:ph type="sldImg"/>
          </p:nvPr>
        </p:nvSpPr>
        <p:spPr>
          <a:xfrm>
            <a:off x="422275" y="1241425"/>
            <a:ext cx="5953125" cy="3349625"/>
          </a:xfrm>
          <a:prstGeom prst="rect">
            <a:avLst/>
          </a:prstGeom>
        </p:spPr>
      </p:sp>
      <p:sp>
        <p:nvSpPr>
          <p:cNvPr id="217" name="PlaceHolder 2"/>
          <p:cNvSpPr>
            <a:spLocks noGrp="1"/>
          </p:cNvSpPr>
          <p:nvPr>
            <p:ph type="body"/>
          </p:nvPr>
        </p:nvSpPr>
        <p:spPr>
          <a:xfrm>
            <a:off x="679768" y="4777292"/>
            <a:ext cx="5437783" cy="3908125"/>
          </a:xfrm>
          <a:prstGeom prst="rect">
            <a:avLst/>
          </a:prstGeom>
        </p:spPr>
        <p:txBody>
          <a:bodyPr>
            <a:noAutofit/>
          </a:bodyPr>
          <a:lstStyle/>
          <a:p>
            <a:pPr marL="216000" indent="-216000">
              <a:lnSpc>
                <a:spcPct val="100000"/>
              </a:lnSpc>
            </a:pPr>
            <a:endParaRPr lang="fr-FR" sz="2000" b="0" strike="noStrike" spc="-1" dirty="0">
              <a:latin typeface="Arial"/>
            </a:endParaRPr>
          </a:p>
        </p:txBody>
      </p:sp>
      <p:sp>
        <p:nvSpPr>
          <p:cNvPr id="218" name="TextShape 3"/>
          <p:cNvSpPr txBox="1"/>
          <p:nvPr/>
        </p:nvSpPr>
        <p:spPr>
          <a:xfrm>
            <a:off x="3850589" y="9428743"/>
            <a:ext cx="2945302" cy="497504"/>
          </a:xfrm>
          <a:prstGeom prst="rect">
            <a:avLst/>
          </a:prstGeom>
          <a:noFill/>
          <a:ln>
            <a:noFill/>
          </a:ln>
        </p:spPr>
        <p:txBody>
          <a:bodyPr anchor="b">
            <a:noAutofit/>
          </a:bodyPr>
          <a:lstStyle/>
          <a:p>
            <a:pPr algn="r">
              <a:lnSpc>
                <a:spcPct val="100000"/>
              </a:lnSpc>
            </a:pPr>
            <a:fld id="{2023E2CF-8C40-4C1C-9289-40149962B470}" type="slidenum">
              <a:rPr lang="fr-FR" sz="1200" b="0" strike="noStrike" spc="-1">
                <a:solidFill>
                  <a:srgbClr val="000000"/>
                </a:solidFill>
                <a:latin typeface="+mn-lt"/>
                <a:ea typeface="+mn-ea"/>
              </a:rPr>
              <a:t>23</a:t>
            </a:fld>
            <a:endParaRPr lang="fr-FR" sz="1200" b="0" strike="noStrike" spc="-1">
              <a:latin typeface="Times New Roman"/>
            </a:endParaRPr>
          </a:p>
        </p:txBody>
      </p:sp>
    </p:spTree>
    <p:extLst>
      <p:ext uri="{BB962C8B-B14F-4D97-AF65-F5344CB8AC3E}">
        <p14:creationId xmlns:p14="http://schemas.microsoft.com/office/powerpoint/2010/main" val="446882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PlaceHolder 1"/>
          <p:cNvSpPr>
            <a:spLocks noGrp="1" noRot="1" noChangeAspect="1"/>
          </p:cNvSpPr>
          <p:nvPr>
            <p:ph type="sldImg"/>
          </p:nvPr>
        </p:nvSpPr>
        <p:spPr>
          <a:xfrm>
            <a:off x="422275" y="1241425"/>
            <a:ext cx="5953125" cy="3349625"/>
          </a:xfrm>
          <a:prstGeom prst="rect">
            <a:avLst/>
          </a:prstGeom>
        </p:spPr>
      </p:sp>
      <p:sp>
        <p:nvSpPr>
          <p:cNvPr id="217" name="PlaceHolder 2"/>
          <p:cNvSpPr>
            <a:spLocks noGrp="1"/>
          </p:cNvSpPr>
          <p:nvPr>
            <p:ph type="body"/>
          </p:nvPr>
        </p:nvSpPr>
        <p:spPr>
          <a:xfrm>
            <a:off x="679768" y="4777292"/>
            <a:ext cx="5437783" cy="3908125"/>
          </a:xfrm>
          <a:prstGeom prst="rect">
            <a:avLst/>
          </a:prstGeom>
        </p:spPr>
        <p:txBody>
          <a:bodyPr>
            <a:noAutofit/>
          </a:bodyPr>
          <a:lstStyle/>
          <a:p>
            <a:pPr marL="216000" indent="-216000">
              <a:lnSpc>
                <a:spcPct val="100000"/>
              </a:lnSpc>
            </a:pPr>
            <a:endParaRPr lang="fr-FR" sz="2000" b="0" strike="noStrike" spc="-1" dirty="0">
              <a:latin typeface="Arial"/>
            </a:endParaRPr>
          </a:p>
        </p:txBody>
      </p:sp>
      <p:sp>
        <p:nvSpPr>
          <p:cNvPr id="218" name="TextShape 3"/>
          <p:cNvSpPr txBox="1"/>
          <p:nvPr/>
        </p:nvSpPr>
        <p:spPr>
          <a:xfrm>
            <a:off x="3850589" y="9428743"/>
            <a:ext cx="2945302" cy="497504"/>
          </a:xfrm>
          <a:prstGeom prst="rect">
            <a:avLst/>
          </a:prstGeom>
          <a:noFill/>
          <a:ln>
            <a:noFill/>
          </a:ln>
        </p:spPr>
        <p:txBody>
          <a:bodyPr anchor="b">
            <a:noAutofit/>
          </a:bodyPr>
          <a:lstStyle/>
          <a:p>
            <a:pPr algn="r">
              <a:lnSpc>
                <a:spcPct val="100000"/>
              </a:lnSpc>
            </a:pPr>
            <a:fld id="{2023E2CF-8C40-4C1C-9289-40149962B470}" type="slidenum">
              <a:rPr lang="fr-FR" sz="1200" b="0" strike="noStrike" spc="-1">
                <a:solidFill>
                  <a:srgbClr val="000000"/>
                </a:solidFill>
                <a:latin typeface="+mn-lt"/>
                <a:ea typeface="+mn-ea"/>
              </a:rPr>
              <a:t>24</a:t>
            </a:fld>
            <a:endParaRPr lang="fr-FR" sz="1200" b="0" strike="noStrike" spc="-1">
              <a:latin typeface="Times New Roman"/>
            </a:endParaRPr>
          </a:p>
        </p:txBody>
      </p:sp>
    </p:spTree>
    <p:extLst>
      <p:ext uri="{BB962C8B-B14F-4D97-AF65-F5344CB8AC3E}">
        <p14:creationId xmlns:p14="http://schemas.microsoft.com/office/powerpoint/2010/main" val="33334611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PlaceHolder 1"/>
          <p:cNvSpPr>
            <a:spLocks noGrp="1" noRot="1" noChangeAspect="1"/>
          </p:cNvSpPr>
          <p:nvPr>
            <p:ph type="sldImg"/>
          </p:nvPr>
        </p:nvSpPr>
        <p:spPr>
          <a:xfrm>
            <a:off x="422275" y="1241425"/>
            <a:ext cx="5953125" cy="3349625"/>
          </a:xfrm>
          <a:prstGeom prst="rect">
            <a:avLst/>
          </a:prstGeom>
        </p:spPr>
      </p:sp>
      <p:sp>
        <p:nvSpPr>
          <p:cNvPr id="217" name="PlaceHolder 2"/>
          <p:cNvSpPr>
            <a:spLocks noGrp="1"/>
          </p:cNvSpPr>
          <p:nvPr>
            <p:ph type="body"/>
          </p:nvPr>
        </p:nvSpPr>
        <p:spPr>
          <a:xfrm>
            <a:off x="679768" y="4777292"/>
            <a:ext cx="5437783" cy="3908125"/>
          </a:xfrm>
          <a:prstGeom prst="rect">
            <a:avLst/>
          </a:prstGeom>
        </p:spPr>
        <p:txBody>
          <a:bodyPr>
            <a:noAutofit/>
          </a:bodyPr>
          <a:lstStyle/>
          <a:p>
            <a:pPr marL="216000" indent="-216000">
              <a:lnSpc>
                <a:spcPct val="100000"/>
              </a:lnSpc>
            </a:pPr>
            <a:endParaRPr lang="fr-FR" sz="2000" b="0" strike="noStrike" spc="-1" dirty="0">
              <a:latin typeface="Arial"/>
            </a:endParaRPr>
          </a:p>
        </p:txBody>
      </p:sp>
      <p:sp>
        <p:nvSpPr>
          <p:cNvPr id="218" name="TextShape 3"/>
          <p:cNvSpPr txBox="1"/>
          <p:nvPr/>
        </p:nvSpPr>
        <p:spPr>
          <a:xfrm>
            <a:off x="3850589" y="9428743"/>
            <a:ext cx="2945302" cy="497504"/>
          </a:xfrm>
          <a:prstGeom prst="rect">
            <a:avLst/>
          </a:prstGeom>
          <a:noFill/>
          <a:ln>
            <a:noFill/>
          </a:ln>
        </p:spPr>
        <p:txBody>
          <a:bodyPr anchor="b">
            <a:noAutofit/>
          </a:bodyPr>
          <a:lstStyle/>
          <a:p>
            <a:pPr algn="r">
              <a:lnSpc>
                <a:spcPct val="100000"/>
              </a:lnSpc>
            </a:pPr>
            <a:fld id="{2023E2CF-8C40-4C1C-9289-40149962B470}" type="slidenum">
              <a:rPr lang="fr-FR" sz="1200" b="0" strike="noStrike" spc="-1">
                <a:solidFill>
                  <a:srgbClr val="000000"/>
                </a:solidFill>
                <a:latin typeface="+mn-lt"/>
                <a:ea typeface="+mn-ea"/>
              </a:rPr>
              <a:t>25</a:t>
            </a:fld>
            <a:endParaRPr lang="fr-FR" sz="1200" b="0" strike="noStrike" spc="-1">
              <a:latin typeface="Times New Roman"/>
            </a:endParaRPr>
          </a:p>
        </p:txBody>
      </p:sp>
    </p:spTree>
    <p:extLst>
      <p:ext uri="{BB962C8B-B14F-4D97-AF65-F5344CB8AC3E}">
        <p14:creationId xmlns:p14="http://schemas.microsoft.com/office/powerpoint/2010/main" val="2186470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PlaceHolder 1"/>
          <p:cNvSpPr>
            <a:spLocks noGrp="1" noRot="1" noChangeAspect="1"/>
          </p:cNvSpPr>
          <p:nvPr>
            <p:ph type="sldImg"/>
          </p:nvPr>
        </p:nvSpPr>
        <p:spPr>
          <a:xfrm>
            <a:off x="422275" y="1241425"/>
            <a:ext cx="5953125" cy="3349625"/>
          </a:xfrm>
          <a:prstGeom prst="rect">
            <a:avLst/>
          </a:prstGeom>
        </p:spPr>
      </p:sp>
      <p:sp>
        <p:nvSpPr>
          <p:cNvPr id="217" name="PlaceHolder 2"/>
          <p:cNvSpPr>
            <a:spLocks noGrp="1"/>
          </p:cNvSpPr>
          <p:nvPr>
            <p:ph type="body"/>
          </p:nvPr>
        </p:nvSpPr>
        <p:spPr>
          <a:xfrm>
            <a:off x="679768" y="4777292"/>
            <a:ext cx="5437783" cy="3908125"/>
          </a:xfrm>
          <a:prstGeom prst="rect">
            <a:avLst/>
          </a:prstGeom>
        </p:spPr>
        <p:txBody>
          <a:bodyPr>
            <a:noAutofit/>
          </a:bodyPr>
          <a:lstStyle/>
          <a:p>
            <a:pPr marL="216000" indent="-216000">
              <a:lnSpc>
                <a:spcPct val="100000"/>
              </a:lnSpc>
            </a:pPr>
            <a:endParaRPr lang="fr-FR" sz="2000" b="0" strike="noStrike" spc="-1" dirty="0" smtClean="0">
              <a:latin typeface="+mn-lt"/>
            </a:endParaRPr>
          </a:p>
        </p:txBody>
      </p:sp>
      <p:sp>
        <p:nvSpPr>
          <p:cNvPr id="218" name="TextShape 3"/>
          <p:cNvSpPr txBox="1"/>
          <p:nvPr/>
        </p:nvSpPr>
        <p:spPr>
          <a:xfrm>
            <a:off x="3850589" y="9428743"/>
            <a:ext cx="2945302" cy="497504"/>
          </a:xfrm>
          <a:prstGeom prst="rect">
            <a:avLst/>
          </a:prstGeom>
          <a:noFill/>
          <a:ln>
            <a:noFill/>
          </a:ln>
        </p:spPr>
        <p:txBody>
          <a:bodyPr anchor="b">
            <a:noAutofit/>
          </a:bodyPr>
          <a:lstStyle/>
          <a:p>
            <a:pPr algn="r">
              <a:lnSpc>
                <a:spcPct val="100000"/>
              </a:lnSpc>
            </a:pPr>
            <a:fld id="{2023E2CF-8C40-4C1C-9289-40149962B470}" type="slidenum">
              <a:rPr lang="fr-FR" sz="1200" b="0" strike="noStrike" spc="-1">
                <a:solidFill>
                  <a:srgbClr val="000000"/>
                </a:solidFill>
                <a:latin typeface="+mn-lt"/>
                <a:ea typeface="+mn-ea"/>
              </a:rPr>
              <a:t>3</a:t>
            </a:fld>
            <a:endParaRPr lang="fr-FR" sz="1200" b="0" strike="noStrike" spc="-1">
              <a:latin typeface="Times New Roman"/>
            </a:endParaRPr>
          </a:p>
        </p:txBody>
      </p:sp>
    </p:spTree>
    <p:extLst>
      <p:ext uri="{BB962C8B-B14F-4D97-AF65-F5344CB8AC3E}">
        <p14:creationId xmlns:p14="http://schemas.microsoft.com/office/powerpoint/2010/main" val="1208727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PlaceHolder 1"/>
          <p:cNvSpPr>
            <a:spLocks noGrp="1" noRot="1" noChangeAspect="1"/>
          </p:cNvSpPr>
          <p:nvPr>
            <p:ph type="sldImg"/>
          </p:nvPr>
        </p:nvSpPr>
        <p:spPr>
          <a:xfrm>
            <a:off x="422275" y="1241425"/>
            <a:ext cx="5953125" cy="3349625"/>
          </a:xfrm>
          <a:prstGeom prst="rect">
            <a:avLst/>
          </a:prstGeom>
        </p:spPr>
      </p:sp>
      <p:sp>
        <p:nvSpPr>
          <p:cNvPr id="217" name="PlaceHolder 2"/>
          <p:cNvSpPr>
            <a:spLocks noGrp="1"/>
          </p:cNvSpPr>
          <p:nvPr>
            <p:ph type="body"/>
          </p:nvPr>
        </p:nvSpPr>
        <p:spPr>
          <a:xfrm>
            <a:off x="679768" y="4777292"/>
            <a:ext cx="5437783" cy="3908125"/>
          </a:xfrm>
          <a:prstGeom prst="rect">
            <a:avLst/>
          </a:prstGeom>
        </p:spPr>
        <p:txBody>
          <a:bodyPr>
            <a:noAutofit/>
          </a:bodyPr>
          <a:lstStyle/>
          <a:p>
            <a:pPr marL="216000" indent="-216000">
              <a:lnSpc>
                <a:spcPct val="100000"/>
              </a:lnSpc>
            </a:pPr>
            <a:endParaRPr lang="fr-FR" sz="2000" b="0" strike="noStrike" spc="-1" dirty="0" smtClean="0">
              <a:latin typeface="+mn-lt"/>
            </a:endParaRPr>
          </a:p>
        </p:txBody>
      </p:sp>
      <p:sp>
        <p:nvSpPr>
          <p:cNvPr id="218" name="TextShape 3"/>
          <p:cNvSpPr txBox="1"/>
          <p:nvPr/>
        </p:nvSpPr>
        <p:spPr>
          <a:xfrm>
            <a:off x="3850589" y="9428743"/>
            <a:ext cx="2945302" cy="497504"/>
          </a:xfrm>
          <a:prstGeom prst="rect">
            <a:avLst/>
          </a:prstGeom>
          <a:noFill/>
          <a:ln>
            <a:noFill/>
          </a:ln>
        </p:spPr>
        <p:txBody>
          <a:bodyPr anchor="b">
            <a:noAutofit/>
          </a:bodyPr>
          <a:lstStyle/>
          <a:p>
            <a:pPr algn="r">
              <a:lnSpc>
                <a:spcPct val="100000"/>
              </a:lnSpc>
            </a:pPr>
            <a:fld id="{2023E2CF-8C40-4C1C-9289-40149962B470}" type="slidenum">
              <a:rPr lang="fr-FR" sz="1200" b="0" strike="noStrike" spc="-1">
                <a:solidFill>
                  <a:srgbClr val="000000"/>
                </a:solidFill>
                <a:latin typeface="+mn-lt"/>
                <a:ea typeface="+mn-ea"/>
              </a:rPr>
              <a:t>4</a:t>
            </a:fld>
            <a:endParaRPr lang="fr-FR" sz="1200" b="0" strike="noStrike" spc="-1">
              <a:latin typeface="Times New Roman"/>
            </a:endParaRPr>
          </a:p>
        </p:txBody>
      </p:sp>
    </p:spTree>
    <p:extLst>
      <p:ext uri="{BB962C8B-B14F-4D97-AF65-F5344CB8AC3E}">
        <p14:creationId xmlns:p14="http://schemas.microsoft.com/office/powerpoint/2010/main" val="1065560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PlaceHolder 1"/>
          <p:cNvSpPr>
            <a:spLocks noGrp="1" noRot="1" noChangeAspect="1"/>
          </p:cNvSpPr>
          <p:nvPr>
            <p:ph type="sldImg"/>
          </p:nvPr>
        </p:nvSpPr>
        <p:spPr>
          <a:xfrm>
            <a:off x="422275" y="1241425"/>
            <a:ext cx="5953125" cy="3349625"/>
          </a:xfrm>
          <a:prstGeom prst="rect">
            <a:avLst/>
          </a:prstGeom>
        </p:spPr>
      </p:sp>
      <p:sp>
        <p:nvSpPr>
          <p:cNvPr id="217" name="PlaceHolder 2"/>
          <p:cNvSpPr>
            <a:spLocks noGrp="1"/>
          </p:cNvSpPr>
          <p:nvPr>
            <p:ph type="body"/>
          </p:nvPr>
        </p:nvSpPr>
        <p:spPr>
          <a:xfrm>
            <a:off x="679768" y="4777292"/>
            <a:ext cx="5437783" cy="3908125"/>
          </a:xfrm>
          <a:prstGeom prst="rect">
            <a:avLst/>
          </a:prstGeom>
        </p:spPr>
        <p:txBody>
          <a:bodyPr>
            <a:noAutofit/>
          </a:bodyPr>
          <a:lstStyle/>
          <a:p>
            <a:pPr marL="216000" indent="-216000">
              <a:lnSpc>
                <a:spcPct val="100000"/>
              </a:lnSpc>
            </a:pPr>
            <a:endParaRPr lang="fr-FR" sz="2000" b="0" strike="noStrike" spc="-1" dirty="0" smtClean="0">
              <a:latin typeface="+mn-lt"/>
            </a:endParaRPr>
          </a:p>
        </p:txBody>
      </p:sp>
      <p:sp>
        <p:nvSpPr>
          <p:cNvPr id="218" name="TextShape 3"/>
          <p:cNvSpPr txBox="1"/>
          <p:nvPr/>
        </p:nvSpPr>
        <p:spPr>
          <a:xfrm>
            <a:off x="3850589" y="9428743"/>
            <a:ext cx="2945302" cy="497504"/>
          </a:xfrm>
          <a:prstGeom prst="rect">
            <a:avLst/>
          </a:prstGeom>
          <a:noFill/>
          <a:ln>
            <a:noFill/>
          </a:ln>
        </p:spPr>
        <p:txBody>
          <a:bodyPr anchor="b">
            <a:noAutofit/>
          </a:bodyPr>
          <a:lstStyle/>
          <a:p>
            <a:pPr algn="r">
              <a:lnSpc>
                <a:spcPct val="100000"/>
              </a:lnSpc>
            </a:pPr>
            <a:fld id="{2023E2CF-8C40-4C1C-9289-40149962B470}" type="slidenum">
              <a:rPr lang="fr-FR" sz="1200" b="0" strike="noStrike" spc="-1">
                <a:solidFill>
                  <a:srgbClr val="000000"/>
                </a:solidFill>
                <a:latin typeface="+mn-lt"/>
                <a:ea typeface="+mn-ea"/>
              </a:rPr>
              <a:t>5</a:t>
            </a:fld>
            <a:endParaRPr lang="fr-FR" sz="1200" b="0" strike="noStrike" spc="-1">
              <a:latin typeface="Times New Roman"/>
            </a:endParaRPr>
          </a:p>
        </p:txBody>
      </p:sp>
    </p:spTree>
    <p:extLst>
      <p:ext uri="{BB962C8B-B14F-4D97-AF65-F5344CB8AC3E}">
        <p14:creationId xmlns:p14="http://schemas.microsoft.com/office/powerpoint/2010/main" val="4122135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PlaceHolder 1"/>
          <p:cNvSpPr>
            <a:spLocks noGrp="1" noRot="1" noChangeAspect="1"/>
          </p:cNvSpPr>
          <p:nvPr>
            <p:ph type="sldImg"/>
          </p:nvPr>
        </p:nvSpPr>
        <p:spPr>
          <a:xfrm>
            <a:off x="422275" y="1241425"/>
            <a:ext cx="5953125" cy="3349625"/>
          </a:xfrm>
          <a:prstGeom prst="rect">
            <a:avLst/>
          </a:prstGeom>
        </p:spPr>
      </p:sp>
      <p:sp>
        <p:nvSpPr>
          <p:cNvPr id="217" name="PlaceHolder 2"/>
          <p:cNvSpPr>
            <a:spLocks noGrp="1"/>
          </p:cNvSpPr>
          <p:nvPr>
            <p:ph type="body"/>
          </p:nvPr>
        </p:nvSpPr>
        <p:spPr>
          <a:xfrm>
            <a:off x="679768" y="4777292"/>
            <a:ext cx="5437783" cy="3908125"/>
          </a:xfrm>
          <a:prstGeom prst="rect">
            <a:avLst/>
          </a:prstGeom>
        </p:spPr>
        <p:txBody>
          <a:bodyPr>
            <a:noAutofit/>
          </a:bodyPr>
          <a:lstStyle/>
          <a:p>
            <a:pPr marL="216000" indent="-216000">
              <a:lnSpc>
                <a:spcPct val="100000"/>
              </a:lnSpc>
            </a:pPr>
            <a:endParaRPr lang="fr-FR" sz="2000" b="0" strike="noStrike" spc="-1" dirty="0">
              <a:latin typeface="Arial"/>
            </a:endParaRPr>
          </a:p>
        </p:txBody>
      </p:sp>
      <p:sp>
        <p:nvSpPr>
          <p:cNvPr id="218" name="TextShape 3"/>
          <p:cNvSpPr txBox="1"/>
          <p:nvPr/>
        </p:nvSpPr>
        <p:spPr>
          <a:xfrm>
            <a:off x="3850589" y="9428743"/>
            <a:ext cx="2945302" cy="497504"/>
          </a:xfrm>
          <a:prstGeom prst="rect">
            <a:avLst/>
          </a:prstGeom>
          <a:noFill/>
          <a:ln>
            <a:noFill/>
          </a:ln>
        </p:spPr>
        <p:txBody>
          <a:bodyPr anchor="b">
            <a:noAutofit/>
          </a:bodyPr>
          <a:lstStyle/>
          <a:p>
            <a:pPr algn="r">
              <a:lnSpc>
                <a:spcPct val="100000"/>
              </a:lnSpc>
            </a:pPr>
            <a:fld id="{2023E2CF-8C40-4C1C-9289-40149962B470}" type="slidenum">
              <a:rPr lang="fr-FR" sz="1200" b="0" strike="noStrike" spc="-1">
                <a:solidFill>
                  <a:srgbClr val="000000"/>
                </a:solidFill>
                <a:latin typeface="+mn-lt"/>
                <a:ea typeface="+mn-ea"/>
              </a:rPr>
              <a:t>6</a:t>
            </a:fld>
            <a:endParaRPr lang="fr-FR" sz="1200" b="0" strike="noStrike" spc="-1">
              <a:latin typeface="Times New Roman"/>
            </a:endParaRPr>
          </a:p>
        </p:txBody>
      </p:sp>
    </p:spTree>
    <p:extLst>
      <p:ext uri="{BB962C8B-B14F-4D97-AF65-F5344CB8AC3E}">
        <p14:creationId xmlns:p14="http://schemas.microsoft.com/office/powerpoint/2010/main" val="3767005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PlaceHolder 1"/>
          <p:cNvSpPr>
            <a:spLocks noGrp="1" noRot="1" noChangeAspect="1"/>
          </p:cNvSpPr>
          <p:nvPr>
            <p:ph type="sldImg"/>
          </p:nvPr>
        </p:nvSpPr>
        <p:spPr>
          <a:xfrm>
            <a:off x="422275" y="1241425"/>
            <a:ext cx="5953125" cy="3349625"/>
          </a:xfrm>
          <a:prstGeom prst="rect">
            <a:avLst/>
          </a:prstGeom>
        </p:spPr>
      </p:sp>
      <p:sp>
        <p:nvSpPr>
          <p:cNvPr id="217" name="PlaceHolder 2"/>
          <p:cNvSpPr>
            <a:spLocks noGrp="1"/>
          </p:cNvSpPr>
          <p:nvPr>
            <p:ph type="body"/>
          </p:nvPr>
        </p:nvSpPr>
        <p:spPr>
          <a:xfrm>
            <a:off x="679768" y="4777292"/>
            <a:ext cx="5437783" cy="3908125"/>
          </a:xfrm>
          <a:prstGeom prst="rect">
            <a:avLst/>
          </a:prstGeom>
        </p:spPr>
        <p:txBody>
          <a:bodyPr>
            <a:noAutofit/>
          </a:bodyPr>
          <a:lstStyle/>
          <a:p>
            <a:pPr marL="216000" indent="-216000">
              <a:lnSpc>
                <a:spcPct val="100000"/>
              </a:lnSpc>
            </a:pPr>
            <a:endParaRPr lang="fr-FR" sz="2000" b="0" strike="noStrike" spc="-1" dirty="0">
              <a:latin typeface="Arial"/>
            </a:endParaRPr>
          </a:p>
        </p:txBody>
      </p:sp>
      <p:sp>
        <p:nvSpPr>
          <p:cNvPr id="218" name="TextShape 3"/>
          <p:cNvSpPr txBox="1"/>
          <p:nvPr/>
        </p:nvSpPr>
        <p:spPr>
          <a:xfrm>
            <a:off x="3850589" y="9428743"/>
            <a:ext cx="2945302" cy="497504"/>
          </a:xfrm>
          <a:prstGeom prst="rect">
            <a:avLst/>
          </a:prstGeom>
          <a:noFill/>
          <a:ln>
            <a:noFill/>
          </a:ln>
        </p:spPr>
        <p:txBody>
          <a:bodyPr anchor="b">
            <a:noAutofit/>
          </a:bodyPr>
          <a:lstStyle/>
          <a:p>
            <a:pPr algn="r">
              <a:lnSpc>
                <a:spcPct val="100000"/>
              </a:lnSpc>
            </a:pPr>
            <a:fld id="{2023E2CF-8C40-4C1C-9289-40149962B470}" type="slidenum">
              <a:rPr lang="fr-FR" sz="1200" b="0" strike="noStrike" spc="-1">
                <a:solidFill>
                  <a:srgbClr val="000000"/>
                </a:solidFill>
                <a:latin typeface="+mn-lt"/>
                <a:ea typeface="+mn-ea"/>
              </a:rPr>
              <a:t>7</a:t>
            </a:fld>
            <a:endParaRPr lang="fr-FR" sz="1200" b="0" strike="noStrike" spc="-1">
              <a:latin typeface="Times New Roman"/>
            </a:endParaRPr>
          </a:p>
        </p:txBody>
      </p:sp>
    </p:spTree>
    <p:extLst>
      <p:ext uri="{BB962C8B-B14F-4D97-AF65-F5344CB8AC3E}">
        <p14:creationId xmlns:p14="http://schemas.microsoft.com/office/powerpoint/2010/main" val="1620995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PlaceHolder 1"/>
          <p:cNvSpPr>
            <a:spLocks noGrp="1" noRot="1" noChangeAspect="1"/>
          </p:cNvSpPr>
          <p:nvPr>
            <p:ph type="sldImg"/>
          </p:nvPr>
        </p:nvSpPr>
        <p:spPr>
          <a:xfrm>
            <a:off x="422275" y="1241425"/>
            <a:ext cx="5953125" cy="3349625"/>
          </a:xfrm>
          <a:prstGeom prst="rect">
            <a:avLst/>
          </a:prstGeom>
        </p:spPr>
      </p:sp>
      <p:sp>
        <p:nvSpPr>
          <p:cNvPr id="217" name="PlaceHolder 2"/>
          <p:cNvSpPr>
            <a:spLocks noGrp="1"/>
          </p:cNvSpPr>
          <p:nvPr>
            <p:ph type="body"/>
          </p:nvPr>
        </p:nvSpPr>
        <p:spPr>
          <a:xfrm>
            <a:off x="679768" y="4777292"/>
            <a:ext cx="5437783" cy="3908125"/>
          </a:xfrm>
          <a:prstGeom prst="rect">
            <a:avLst/>
          </a:prstGeom>
        </p:spPr>
        <p:txBody>
          <a:bodyPr>
            <a:noAutofit/>
          </a:bodyPr>
          <a:lstStyle/>
          <a:p>
            <a:pPr marL="216000" indent="-216000">
              <a:lnSpc>
                <a:spcPct val="100000"/>
              </a:lnSpc>
            </a:pPr>
            <a:endParaRPr lang="fr-FR" sz="2000" b="0" strike="noStrike" spc="-1" dirty="0">
              <a:latin typeface="Arial"/>
            </a:endParaRPr>
          </a:p>
        </p:txBody>
      </p:sp>
      <p:sp>
        <p:nvSpPr>
          <p:cNvPr id="218" name="TextShape 3"/>
          <p:cNvSpPr txBox="1"/>
          <p:nvPr/>
        </p:nvSpPr>
        <p:spPr>
          <a:xfrm>
            <a:off x="3850589" y="9428743"/>
            <a:ext cx="2945302" cy="497504"/>
          </a:xfrm>
          <a:prstGeom prst="rect">
            <a:avLst/>
          </a:prstGeom>
          <a:noFill/>
          <a:ln>
            <a:noFill/>
          </a:ln>
        </p:spPr>
        <p:txBody>
          <a:bodyPr anchor="b">
            <a:noAutofit/>
          </a:bodyPr>
          <a:lstStyle/>
          <a:p>
            <a:pPr algn="r">
              <a:lnSpc>
                <a:spcPct val="100000"/>
              </a:lnSpc>
            </a:pPr>
            <a:fld id="{2023E2CF-8C40-4C1C-9289-40149962B470}" type="slidenum">
              <a:rPr lang="fr-FR" sz="1200" b="0" strike="noStrike" spc="-1">
                <a:solidFill>
                  <a:srgbClr val="000000"/>
                </a:solidFill>
                <a:latin typeface="+mn-lt"/>
                <a:ea typeface="+mn-ea"/>
              </a:rPr>
              <a:t>8</a:t>
            </a:fld>
            <a:endParaRPr lang="fr-FR" sz="1200" b="0" strike="noStrike" spc="-1">
              <a:latin typeface="Times New Roman"/>
            </a:endParaRPr>
          </a:p>
        </p:txBody>
      </p:sp>
    </p:spTree>
    <p:extLst>
      <p:ext uri="{BB962C8B-B14F-4D97-AF65-F5344CB8AC3E}">
        <p14:creationId xmlns:p14="http://schemas.microsoft.com/office/powerpoint/2010/main" val="4253470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PlaceHolder 1"/>
          <p:cNvSpPr>
            <a:spLocks noGrp="1" noRot="1" noChangeAspect="1"/>
          </p:cNvSpPr>
          <p:nvPr>
            <p:ph type="sldImg"/>
          </p:nvPr>
        </p:nvSpPr>
        <p:spPr>
          <a:xfrm>
            <a:off x="422275" y="1241425"/>
            <a:ext cx="5953125" cy="3349625"/>
          </a:xfrm>
          <a:prstGeom prst="rect">
            <a:avLst/>
          </a:prstGeom>
        </p:spPr>
      </p:sp>
      <p:sp>
        <p:nvSpPr>
          <p:cNvPr id="217" name="PlaceHolder 2"/>
          <p:cNvSpPr>
            <a:spLocks noGrp="1"/>
          </p:cNvSpPr>
          <p:nvPr>
            <p:ph type="body"/>
          </p:nvPr>
        </p:nvSpPr>
        <p:spPr>
          <a:xfrm>
            <a:off x="679768" y="4777292"/>
            <a:ext cx="5437783" cy="3908125"/>
          </a:xfrm>
          <a:prstGeom prst="rect">
            <a:avLst/>
          </a:prstGeom>
        </p:spPr>
        <p:txBody>
          <a:bodyPr>
            <a:noAutofit/>
          </a:bodyPr>
          <a:lstStyle/>
          <a:p>
            <a:pPr marL="216000" indent="-216000">
              <a:lnSpc>
                <a:spcPct val="100000"/>
              </a:lnSpc>
            </a:pPr>
            <a:endParaRPr lang="fr-FR" sz="2000" b="0" strike="noStrike" spc="-1" dirty="0">
              <a:latin typeface="Arial"/>
            </a:endParaRPr>
          </a:p>
        </p:txBody>
      </p:sp>
      <p:sp>
        <p:nvSpPr>
          <p:cNvPr id="218" name="TextShape 3"/>
          <p:cNvSpPr txBox="1"/>
          <p:nvPr/>
        </p:nvSpPr>
        <p:spPr>
          <a:xfrm>
            <a:off x="3850589" y="9428743"/>
            <a:ext cx="2945302" cy="497504"/>
          </a:xfrm>
          <a:prstGeom prst="rect">
            <a:avLst/>
          </a:prstGeom>
          <a:noFill/>
          <a:ln>
            <a:noFill/>
          </a:ln>
        </p:spPr>
        <p:txBody>
          <a:bodyPr anchor="b">
            <a:noAutofit/>
          </a:bodyPr>
          <a:lstStyle/>
          <a:p>
            <a:pPr algn="r">
              <a:lnSpc>
                <a:spcPct val="100000"/>
              </a:lnSpc>
            </a:pPr>
            <a:fld id="{2023E2CF-8C40-4C1C-9289-40149962B470}" type="slidenum">
              <a:rPr lang="fr-FR" sz="1200" b="0" strike="noStrike" spc="-1">
                <a:solidFill>
                  <a:srgbClr val="000000"/>
                </a:solidFill>
                <a:latin typeface="+mn-lt"/>
                <a:ea typeface="+mn-ea"/>
              </a:rPr>
              <a:t>9</a:t>
            </a:fld>
            <a:endParaRPr lang="fr-FR" sz="1200" b="0" strike="noStrike" spc="-1">
              <a:latin typeface="Times New Roman"/>
            </a:endParaRPr>
          </a:p>
        </p:txBody>
      </p:sp>
    </p:spTree>
    <p:extLst>
      <p:ext uri="{BB962C8B-B14F-4D97-AF65-F5344CB8AC3E}">
        <p14:creationId xmlns:p14="http://schemas.microsoft.com/office/powerpoint/2010/main" val="1633987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955080" y="365040"/>
            <a:ext cx="9682560" cy="1325160"/>
          </a:xfrm>
          <a:prstGeom prst="rect">
            <a:avLst/>
          </a:prstGeom>
        </p:spPr>
        <p:txBody>
          <a:bodyPr lIns="0" tIns="0" rIns="0" bIns="0" anchor="ctr">
            <a:spAutoFit/>
          </a:bodyPr>
          <a:lstStyle/>
          <a:p>
            <a:endParaRPr lang="fr-FR" sz="1800" b="0" strike="noStrike" spc="-1">
              <a:solidFill>
                <a:srgbClr val="000000"/>
              </a:solidFill>
              <a:latin typeface="Bauhaus"/>
            </a:endParaRPr>
          </a:p>
        </p:txBody>
      </p:sp>
      <p:sp>
        <p:nvSpPr>
          <p:cNvPr id="26" name="PlaceHolder 2"/>
          <p:cNvSpPr>
            <a:spLocks noGrp="1"/>
          </p:cNvSpPr>
          <p:nvPr>
            <p:ph type="body"/>
          </p:nvPr>
        </p:nvSpPr>
        <p:spPr>
          <a:xfrm>
            <a:off x="955080" y="1825560"/>
            <a:ext cx="10398240" cy="2075040"/>
          </a:xfrm>
          <a:prstGeom prst="rect">
            <a:avLst/>
          </a:prstGeom>
        </p:spPr>
        <p:txBody>
          <a:bodyPr lIns="0" tIns="0" rIns="0" bIns="0">
            <a:normAutofit/>
          </a:bodyPr>
          <a:lstStyle/>
          <a:p>
            <a:endParaRPr lang="fr-FR" sz="2800" b="0" strike="noStrike" spc="-1">
              <a:solidFill>
                <a:srgbClr val="EB9330"/>
              </a:solidFill>
              <a:latin typeface="Bauhaus"/>
            </a:endParaRPr>
          </a:p>
        </p:txBody>
      </p:sp>
      <p:sp>
        <p:nvSpPr>
          <p:cNvPr id="27" name="PlaceHolder 3"/>
          <p:cNvSpPr>
            <a:spLocks noGrp="1"/>
          </p:cNvSpPr>
          <p:nvPr>
            <p:ph type="body"/>
          </p:nvPr>
        </p:nvSpPr>
        <p:spPr>
          <a:xfrm>
            <a:off x="955080" y="4098240"/>
            <a:ext cx="10398240" cy="2075040"/>
          </a:xfrm>
          <a:prstGeom prst="rect">
            <a:avLst/>
          </a:prstGeom>
        </p:spPr>
        <p:txBody>
          <a:bodyPr lIns="0" tIns="0" rIns="0" bIns="0">
            <a:normAutofit/>
          </a:bodyPr>
          <a:lstStyle/>
          <a:p>
            <a:endParaRPr lang="fr-FR" sz="2800" b="0" strike="noStrike" spc="-1">
              <a:solidFill>
                <a:srgbClr val="EB9330"/>
              </a:solidFill>
              <a:latin typeface="Bauhau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955080" y="365040"/>
            <a:ext cx="9682560" cy="1325160"/>
          </a:xfrm>
          <a:prstGeom prst="rect">
            <a:avLst/>
          </a:prstGeom>
        </p:spPr>
        <p:txBody>
          <a:bodyPr lIns="0" tIns="0" rIns="0" bIns="0" anchor="ctr">
            <a:spAutoFit/>
          </a:bodyPr>
          <a:lstStyle/>
          <a:p>
            <a:endParaRPr lang="fr-FR" sz="1800" b="0" strike="noStrike" spc="-1">
              <a:solidFill>
                <a:srgbClr val="000000"/>
              </a:solidFill>
              <a:latin typeface="Bauhaus"/>
            </a:endParaRPr>
          </a:p>
        </p:txBody>
      </p:sp>
      <p:sp>
        <p:nvSpPr>
          <p:cNvPr id="29" name="PlaceHolder 2"/>
          <p:cNvSpPr>
            <a:spLocks noGrp="1"/>
          </p:cNvSpPr>
          <p:nvPr>
            <p:ph type="body"/>
          </p:nvPr>
        </p:nvSpPr>
        <p:spPr>
          <a:xfrm>
            <a:off x="955080" y="1825560"/>
            <a:ext cx="5074200" cy="2075040"/>
          </a:xfrm>
          <a:prstGeom prst="rect">
            <a:avLst/>
          </a:prstGeom>
        </p:spPr>
        <p:txBody>
          <a:bodyPr lIns="0" tIns="0" rIns="0" bIns="0">
            <a:normAutofit/>
          </a:bodyPr>
          <a:lstStyle/>
          <a:p>
            <a:endParaRPr lang="fr-FR" sz="2800" b="0" strike="noStrike" spc="-1">
              <a:solidFill>
                <a:srgbClr val="EB9330"/>
              </a:solidFill>
              <a:latin typeface="Bauhaus"/>
            </a:endParaRPr>
          </a:p>
        </p:txBody>
      </p:sp>
      <p:sp>
        <p:nvSpPr>
          <p:cNvPr id="30" name="PlaceHolder 3"/>
          <p:cNvSpPr>
            <a:spLocks noGrp="1"/>
          </p:cNvSpPr>
          <p:nvPr>
            <p:ph type="body"/>
          </p:nvPr>
        </p:nvSpPr>
        <p:spPr>
          <a:xfrm>
            <a:off x="6283440" y="1825560"/>
            <a:ext cx="5074200" cy="2075040"/>
          </a:xfrm>
          <a:prstGeom prst="rect">
            <a:avLst/>
          </a:prstGeom>
        </p:spPr>
        <p:txBody>
          <a:bodyPr lIns="0" tIns="0" rIns="0" bIns="0">
            <a:normAutofit/>
          </a:bodyPr>
          <a:lstStyle/>
          <a:p>
            <a:endParaRPr lang="fr-FR" sz="2800" b="0" strike="noStrike" spc="-1">
              <a:solidFill>
                <a:srgbClr val="EB9330"/>
              </a:solidFill>
              <a:latin typeface="Bauhaus"/>
            </a:endParaRPr>
          </a:p>
        </p:txBody>
      </p:sp>
      <p:sp>
        <p:nvSpPr>
          <p:cNvPr id="31" name="PlaceHolder 4"/>
          <p:cNvSpPr>
            <a:spLocks noGrp="1"/>
          </p:cNvSpPr>
          <p:nvPr>
            <p:ph type="body"/>
          </p:nvPr>
        </p:nvSpPr>
        <p:spPr>
          <a:xfrm>
            <a:off x="955080" y="4098240"/>
            <a:ext cx="5074200" cy="2075040"/>
          </a:xfrm>
          <a:prstGeom prst="rect">
            <a:avLst/>
          </a:prstGeom>
        </p:spPr>
        <p:txBody>
          <a:bodyPr lIns="0" tIns="0" rIns="0" bIns="0">
            <a:normAutofit/>
          </a:bodyPr>
          <a:lstStyle/>
          <a:p>
            <a:endParaRPr lang="fr-FR" sz="2800" b="0" strike="noStrike" spc="-1">
              <a:solidFill>
                <a:srgbClr val="EB9330"/>
              </a:solidFill>
              <a:latin typeface="Bauhaus"/>
            </a:endParaRPr>
          </a:p>
        </p:txBody>
      </p:sp>
      <p:sp>
        <p:nvSpPr>
          <p:cNvPr id="32" name="PlaceHolder 5"/>
          <p:cNvSpPr>
            <a:spLocks noGrp="1"/>
          </p:cNvSpPr>
          <p:nvPr>
            <p:ph type="body"/>
          </p:nvPr>
        </p:nvSpPr>
        <p:spPr>
          <a:xfrm>
            <a:off x="6283440" y="4098240"/>
            <a:ext cx="5074200" cy="2075040"/>
          </a:xfrm>
          <a:prstGeom prst="rect">
            <a:avLst/>
          </a:prstGeom>
        </p:spPr>
        <p:txBody>
          <a:bodyPr lIns="0" tIns="0" rIns="0" bIns="0">
            <a:normAutofit/>
          </a:bodyPr>
          <a:lstStyle/>
          <a:p>
            <a:endParaRPr lang="fr-FR" sz="2800" b="0" strike="noStrike" spc="-1">
              <a:solidFill>
                <a:srgbClr val="EB9330"/>
              </a:solidFill>
              <a:latin typeface="Bauhau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955080" y="365040"/>
            <a:ext cx="9682560" cy="1325160"/>
          </a:xfrm>
          <a:prstGeom prst="rect">
            <a:avLst/>
          </a:prstGeom>
        </p:spPr>
        <p:txBody>
          <a:bodyPr lIns="0" tIns="0" rIns="0" bIns="0" anchor="ctr">
            <a:spAutoFit/>
          </a:bodyPr>
          <a:lstStyle/>
          <a:p>
            <a:endParaRPr lang="fr-FR" sz="1800" b="0" strike="noStrike" spc="-1">
              <a:solidFill>
                <a:srgbClr val="000000"/>
              </a:solidFill>
              <a:latin typeface="Bauhaus"/>
            </a:endParaRPr>
          </a:p>
        </p:txBody>
      </p:sp>
      <p:sp>
        <p:nvSpPr>
          <p:cNvPr id="34" name="PlaceHolder 2"/>
          <p:cNvSpPr>
            <a:spLocks noGrp="1"/>
          </p:cNvSpPr>
          <p:nvPr>
            <p:ph type="body"/>
          </p:nvPr>
        </p:nvSpPr>
        <p:spPr>
          <a:xfrm>
            <a:off x="955080" y="1825560"/>
            <a:ext cx="3348000" cy="2075040"/>
          </a:xfrm>
          <a:prstGeom prst="rect">
            <a:avLst/>
          </a:prstGeom>
        </p:spPr>
        <p:txBody>
          <a:bodyPr lIns="0" tIns="0" rIns="0" bIns="0">
            <a:normAutofit/>
          </a:bodyPr>
          <a:lstStyle/>
          <a:p>
            <a:endParaRPr lang="fr-FR" sz="2800" b="0" strike="noStrike" spc="-1">
              <a:solidFill>
                <a:srgbClr val="EB9330"/>
              </a:solidFill>
              <a:latin typeface="Bauhaus"/>
            </a:endParaRPr>
          </a:p>
        </p:txBody>
      </p:sp>
      <p:sp>
        <p:nvSpPr>
          <p:cNvPr id="35" name="PlaceHolder 3"/>
          <p:cNvSpPr>
            <a:spLocks noGrp="1"/>
          </p:cNvSpPr>
          <p:nvPr>
            <p:ph type="body"/>
          </p:nvPr>
        </p:nvSpPr>
        <p:spPr>
          <a:xfrm>
            <a:off x="4470840" y="1825560"/>
            <a:ext cx="3348000" cy="2075040"/>
          </a:xfrm>
          <a:prstGeom prst="rect">
            <a:avLst/>
          </a:prstGeom>
        </p:spPr>
        <p:txBody>
          <a:bodyPr lIns="0" tIns="0" rIns="0" bIns="0">
            <a:normAutofit/>
          </a:bodyPr>
          <a:lstStyle/>
          <a:p>
            <a:endParaRPr lang="fr-FR" sz="2800" b="0" strike="noStrike" spc="-1">
              <a:solidFill>
                <a:srgbClr val="EB9330"/>
              </a:solidFill>
              <a:latin typeface="Bauhaus"/>
            </a:endParaRPr>
          </a:p>
        </p:txBody>
      </p:sp>
      <p:sp>
        <p:nvSpPr>
          <p:cNvPr id="36" name="PlaceHolder 4"/>
          <p:cNvSpPr>
            <a:spLocks noGrp="1"/>
          </p:cNvSpPr>
          <p:nvPr>
            <p:ph type="body"/>
          </p:nvPr>
        </p:nvSpPr>
        <p:spPr>
          <a:xfrm>
            <a:off x="7986600" y="1825560"/>
            <a:ext cx="3348000" cy="2075040"/>
          </a:xfrm>
          <a:prstGeom prst="rect">
            <a:avLst/>
          </a:prstGeom>
        </p:spPr>
        <p:txBody>
          <a:bodyPr lIns="0" tIns="0" rIns="0" bIns="0">
            <a:normAutofit/>
          </a:bodyPr>
          <a:lstStyle/>
          <a:p>
            <a:endParaRPr lang="fr-FR" sz="2800" b="0" strike="noStrike" spc="-1">
              <a:solidFill>
                <a:srgbClr val="EB9330"/>
              </a:solidFill>
              <a:latin typeface="Bauhaus"/>
            </a:endParaRPr>
          </a:p>
        </p:txBody>
      </p:sp>
      <p:sp>
        <p:nvSpPr>
          <p:cNvPr id="37" name="PlaceHolder 5"/>
          <p:cNvSpPr>
            <a:spLocks noGrp="1"/>
          </p:cNvSpPr>
          <p:nvPr>
            <p:ph type="body"/>
          </p:nvPr>
        </p:nvSpPr>
        <p:spPr>
          <a:xfrm>
            <a:off x="955080" y="4098240"/>
            <a:ext cx="3348000" cy="2075040"/>
          </a:xfrm>
          <a:prstGeom prst="rect">
            <a:avLst/>
          </a:prstGeom>
        </p:spPr>
        <p:txBody>
          <a:bodyPr lIns="0" tIns="0" rIns="0" bIns="0">
            <a:normAutofit/>
          </a:bodyPr>
          <a:lstStyle/>
          <a:p>
            <a:endParaRPr lang="fr-FR" sz="2800" b="0" strike="noStrike" spc="-1">
              <a:solidFill>
                <a:srgbClr val="EB9330"/>
              </a:solidFill>
              <a:latin typeface="Bauhaus"/>
            </a:endParaRPr>
          </a:p>
        </p:txBody>
      </p:sp>
      <p:sp>
        <p:nvSpPr>
          <p:cNvPr id="38" name="PlaceHolder 6"/>
          <p:cNvSpPr>
            <a:spLocks noGrp="1"/>
          </p:cNvSpPr>
          <p:nvPr>
            <p:ph type="body"/>
          </p:nvPr>
        </p:nvSpPr>
        <p:spPr>
          <a:xfrm>
            <a:off x="4470840" y="4098240"/>
            <a:ext cx="3348000" cy="2075040"/>
          </a:xfrm>
          <a:prstGeom prst="rect">
            <a:avLst/>
          </a:prstGeom>
        </p:spPr>
        <p:txBody>
          <a:bodyPr lIns="0" tIns="0" rIns="0" bIns="0">
            <a:normAutofit/>
          </a:bodyPr>
          <a:lstStyle/>
          <a:p>
            <a:endParaRPr lang="fr-FR" sz="2800" b="0" strike="noStrike" spc="-1">
              <a:solidFill>
                <a:srgbClr val="EB9330"/>
              </a:solidFill>
              <a:latin typeface="Bauhaus"/>
            </a:endParaRPr>
          </a:p>
        </p:txBody>
      </p:sp>
      <p:sp>
        <p:nvSpPr>
          <p:cNvPr id="39" name="PlaceHolder 7"/>
          <p:cNvSpPr>
            <a:spLocks noGrp="1"/>
          </p:cNvSpPr>
          <p:nvPr>
            <p:ph type="body"/>
          </p:nvPr>
        </p:nvSpPr>
        <p:spPr>
          <a:xfrm>
            <a:off x="7986600" y="4098240"/>
            <a:ext cx="3348000" cy="2075040"/>
          </a:xfrm>
          <a:prstGeom prst="rect">
            <a:avLst/>
          </a:prstGeom>
        </p:spPr>
        <p:txBody>
          <a:bodyPr lIns="0" tIns="0" rIns="0" bIns="0">
            <a:normAutofit/>
          </a:bodyPr>
          <a:lstStyle/>
          <a:p>
            <a:endParaRPr lang="fr-FR" sz="2800" b="0" strike="noStrike" spc="-1">
              <a:solidFill>
                <a:srgbClr val="EB9330"/>
              </a:solidFill>
              <a:latin typeface="Bauhau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955080" y="365040"/>
            <a:ext cx="9682560" cy="1325160"/>
          </a:xfrm>
          <a:prstGeom prst="rect">
            <a:avLst/>
          </a:prstGeom>
        </p:spPr>
        <p:txBody>
          <a:bodyPr lIns="0" tIns="0" rIns="0" bIns="0" anchor="ctr">
            <a:spAutoFit/>
          </a:bodyPr>
          <a:lstStyle/>
          <a:p>
            <a:endParaRPr lang="fr-FR" sz="1800" b="0" strike="noStrike" spc="-1">
              <a:solidFill>
                <a:srgbClr val="000000"/>
              </a:solidFill>
              <a:latin typeface="Bauhaus"/>
            </a:endParaRPr>
          </a:p>
        </p:txBody>
      </p:sp>
      <p:sp>
        <p:nvSpPr>
          <p:cNvPr id="5" name="PlaceHolder 2"/>
          <p:cNvSpPr>
            <a:spLocks noGrp="1"/>
          </p:cNvSpPr>
          <p:nvPr>
            <p:ph type="subTitle"/>
          </p:nvPr>
        </p:nvSpPr>
        <p:spPr>
          <a:xfrm>
            <a:off x="955080" y="1825560"/>
            <a:ext cx="10398240" cy="4350960"/>
          </a:xfrm>
          <a:prstGeom prst="rect">
            <a:avLst/>
          </a:prstGeom>
        </p:spPr>
        <p:txBody>
          <a:bodyPr lIns="0" tIns="0" rIns="0" bIns="0" anchor="ctr">
            <a:spAutoFit/>
          </a:bodyPr>
          <a:lstStyle/>
          <a:p>
            <a:pPr algn="ctr"/>
            <a:endParaRPr lang="fr-FR"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955080" y="365040"/>
            <a:ext cx="9682560" cy="1325160"/>
          </a:xfrm>
          <a:prstGeom prst="rect">
            <a:avLst/>
          </a:prstGeom>
        </p:spPr>
        <p:txBody>
          <a:bodyPr lIns="0" tIns="0" rIns="0" bIns="0" anchor="ctr">
            <a:spAutoFit/>
          </a:bodyPr>
          <a:lstStyle/>
          <a:p>
            <a:endParaRPr lang="fr-FR" sz="1800" b="0" strike="noStrike" spc="-1">
              <a:solidFill>
                <a:srgbClr val="000000"/>
              </a:solidFill>
              <a:latin typeface="Bauhaus"/>
            </a:endParaRPr>
          </a:p>
        </p:txBody>
      </p:sp>
      <p:sp>
        <p:nvSpPr>
          <p:cNvPr id="7" name="PlaceHolder 2"/>
          <p:cNvSpPr>
            <a:spLocks noGrp="1"/>
          </p:cNvSpPr>
          <p:nvPr>
            <p:ph type="body"/>
          </p:nvPr>
        </p:nvSpPr>
        <p:spPr>
          <a:xfrm>
            <a:off x="955080" y="1825560"/>
            <a:ext cx="10398240" cy="4350960"/>
          </a:xfrm>
          <a:prstGeom prst="rect">
            <a:avLst/>
          </a:prstGeom>
        </p:spPr>
        <p:txBody>
          <a:bodyPr lIns="0" tIns="0" rIns="0" bIns="0">
            <a:normAutofit/>
          </a:bodyPr>
          <a:lstStyle/>
          <a:p>
            <a:endParaRPr lang="fr-FR" sz="2800" b="0" strike="noStrike" spc="-1">
              <a:solidFill>
                <a:srgbClr val="EB9330"/>
              </a:solidFill>
              <a:latin typeface="Bauhau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955080" y="365040"/>
            <a:ext cx="9682560" cy="1325160"/>
          </a:xfrm>
          <a:prstGeom prst="rect">
            <a:avLst/>
          </a:prstGeom>
        </p:spPr>
        <p:txBody>
          <a:bodyPr lIns="0" tIns="0" rIns="0" bIns="0" anchor="ctr">
            <a:spAutoFit/>
          </a:bodyPr>
          <a:lstStyle/>
          <a:p>
            <a:endParaRPr lang="fr-FR" sz="1800" b="0" strike="noStrike" spc="-1">
              <a:solidFill>
                <a:srgbClr val="000000"/>
              </a:solidFill>
              <a:latin typeface="Bauhaus"/>
            </a:endParaRPr>
          </a:p>
        </p:txBody>
      </p:sp>
      <p:sp>
        <p:nvSpPr>
          <p:cNvPr id="9" name="PlaceHolder 2"/>
          <p:cNvSpPr>
            <a:spLocks noGrp="1"/>
          </p:cNvSpPr>
          <p:nvPr>
            <p:ph type="body"/>
          </p:nvPr>
        </p:nvSpPr>
        <p:spPr>
          <a:xfrm>
            <a:off x="955080" y="1825560"/>
            <a:ext cx="5074200" cy="4350960"/>
          </a:xfrm>
          <a:prstGeom prst="rect">
            <a:avLst/>
          </a:prstGeom>
        </p:spPr>
        <p:txBody>
          <a:bodyPr lIns="0" tIns="0" rIns="0" bIns="0">
            <a:normAutofit/>
          </a:bodyPr>
          <a:lstStyle/>
          <a:p>
            <a:endParaRPr lang="fr-FR" sz="2800" b="0" strike="noStrike" spc="-1">
              <a:solidFill>
                <a:srgbClr val="EB9330"/>
              </a:solidFill>
              <a:latin typeface="Bauhaus"/>
            </a:endParaRPr>
          </a:p>
        </p:txBody>
      </p:sp>
      <p:sp>
        <p:nvSpPr>
          <p:cNvPr id="10" name="PlaceHolder 3"/>
          <p:cNvSpPr>
            <a:spLocks noGrp="1"/>
          </p:cNvSpPr>
          <p:nvPr>
            <p:ph type="body"/>
          </p:nvPr>
        </p:nvSpPr>
        <p:spPr>
          <a:xfrm>
            <a:off x="6283440" y="1825560"/>
            <a:ext cx="5074200" cy="4350960"/>
          </a:xfrm>
          <a:prstGeom prst="rect">
            <a:avLst/>
          </a:prstGeom>
        </p:spPr>
        <p:txBody>
          <a:bodyPr lIns="0" tIns="0" rIns="0" bIns="0">
            <a:normAutofit/>
          </a:bodyPr>
          <a:lstStyle/>
          <a:p>
            <a:endParaRPr lang="fr-FR" sz="2800" b="0" strike="noStrike" spc="-1">
              <a:solidFill>
                <a:srgbClr val="EB9330"/>
              </a:solidFill>
              <a:latin typeface="Bauhau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955080" y="365040"/>
            <a:ext cx="9682560" cy="1325160"/>
          </a:xfrm>
          <a:prstGeom prst="rect">
            <a:avLst/>
          </a:prstGeom>
        </p:spPr>
        <p:txBody>
          <a:bodyPr lIns="0" tIns="0" rIns="0" bIns="0" anchor="ctr">
            <a:spAutoFit/>
          </a:bodyPr>
          <a:lstStyle/>
          <a:p>
            <a:endParaRPr lang="fr-FR" sz="1800" b="0" strike="noStrike" spc="-1">
              <a:solidFill>
                <a:srgbClr val="000000"/>
              </a:solidFill>
              <a:latin typeface="Bauhau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955080" y="365040"/>
            <a:ext cx="9682560" cy="6144120"/>
          </a:xfrm>
          <a:prstGeom prst="rect">
            <a:avLst/>
          </a:prstGeom>
        </p:spPr>
        <p:txBody>
          <a:bodyPr lIns="0" tIns="0" rIns="0" bIns="0" anchor="ctr">
            <a:spAutoFit/>
          </a:bodyPr>
          <a:lstStyle/>
          <a:p>
            <a:pPr algn="ctr"/>
            <a:endParaRPr lang="fr-FR"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955080" y="365040"/>
            <a:ext cx="9682560" cy="1325160"/>
          </a:xfrm>
          <a:prstGeom prst="rect">
            <a:avLst/>
          </a:prstGeom>
        </p:spPr>
        <p:txBody>
          <a:bodyPr lIns="0" tIns="0" rIns="0" bIns="0" anchor="ctr">
            <a:spAutoFit/>
          </a:bodyPr>
          <a:lstStyle/>
          <a:p>
            <a:endParaRPr lang="fr-FR" sz="1800" b="0" strike="noStrike" spc="-1">
              <a:solidFill>
                <a:srgbClr val="000000"/>
              </a:solidFill>
              <a:latin typeface="Bauhaus"/>
            </a:endParaRPr>
          </a:p>
        </p:txBody>
      </p:sp>
      <p:sp>
        <p:nvSpPr>
          <p:cNvPr id="14" name="PlaceHolder 2"/>
          <p:cNvSpPr>
            <a:spLocks noGrp="1"/>
          </p:cNvSpPr>
          <p:nvPr>
            <p:ph type="body"/>
          </p:nvPr>
        </p:nvSpPr>
        <p:spPr>
          <a:xfrm>
            <a:off x="955080" y="1825560"/>
            <a:ext cx="5074200" cy="2075040"/>
          </a:xfrm>
          <a:prstGeom prst="rect">
            <a:avLst/>
          </a:prstGeom>
        </p:spPr>
        <p:txBody>
          <a:bodyPr lIns="0" tIns="0" rIns="0" bIns="0">
            <a:normAutofit/>
          </a:bodyPr>
          <a:lstStyle/>
          <a:p>
            <a:endParaRPr lang="fr-FR" sz="2800" b="0" strike="noStrike" spc="-1">
              <a:solidFill>
                <a:srgbClr val="EB9330"/>
              </a:solidFill>
              <a:latin typeface="Bauhaus"/>
            </a:endParaRPr>
          </a:p>
        </p:txBody>
      </p:sp>
      <p:sp>
        <p:nvSpPr>
          <p:cNvPr id="15" name="PlaceHolder 3"/>
          <p:cNvSpPr>
            <a:spLocks noGrp="1"/>
          </p:cNvSpPr>
          <p:nvPr>
            <p:ph type="body"/>
          </p:nvPr>
        </p:nvSpPr>
        <p:spPr>
          <a:xfrm>
            <a:off x="6283440" y="1825560"/>
            <a:ext cx="5074200" cy="4350960"/>
          </a:xfrm>
          <a:prstGeom prst="rect">
            <a:avLst/>
          </a:prstGeom>
        </p:spPr>
        <p:txBody>
          <a:bodyPr lIns="0" tIns="0" rIns="0" bIns="0">
            <a:normAutofit/>
          </a:bodyPr>
          <a:lstStyle/>
          <a:p>
            <a:endParaRPr lang="fr-FR" sz="2800" b="0" strike="noStrike" spc="-1">
              <a:solidFill>
                <a:srgbClr val="EB9330"/>
              </a:solidFill>
              <a:latin typeface="Bauhaus"/>
            </a:endParaRPr>
          </a:p>
        </p:txBody>
      </p:sp>
      <p:sp>
        <p:nvSpPr>
          <p:cNvPr id="16" name="PlaceHolder 4"/>
          <p:cNvSpPr>
            <a:spLocks noGrp="1"/>
          </p:cNvSpPr>
          <p:nvPr>
            <p:ph type="body"/>
          </p:nvPr>
        </p:nvSpPr>
        <p:spPr>
          <a:xfrm>
            <a:off x="955080" y="4098240"/>
            <a:ext cx="5074200" cy="2075040"/>
          </a:xfrm>
          <a:prstGeom prst="rect">
            <a:avLst/>
          </a:prstGeom>
        </p:spPr>
        <p:txBody>
          <a:bodyPr lIns="0" tIns="0" rIns="0" bIns="0">
            <a:normAutofit/>
          </a:bodyPr>
          <a:lstStyle/>
          <a:p>
            <a:endParaRPr lang="fr-FR" sz="2800" b="0" strike="noStrike" spc="-1">
              <a:solidFill>
                <a:srgbClr val="EB9330"/>
              </a:solidFill>
              <a:latin typeface="Bauhau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955080" y="365040"/>
            <a:ext cx="9682560" cy="1325160"/>
          </a:xfrm>
          <a:prstGeom prst="rect">
            <a:avLst/>
          </a:prstGeom>
        </p:spPr>
        <p:txBody>
          <a:bodyPr lIns="0" tIns="0" rIns="0" bIns="0" anchor="ctr">
            <a:spAutoFit/>
          </a:bodyPr>
          <a:lstStyle/>
          <a:p>
            <a:endParaRPr lang="fr-FR" sz="1800" b="0" strike="noStrike" spc="-1">
              <a:solidFill>
                <a:srgbClr val="000000"/>
              </a:solidFill>
              <a:latin typeface="Bauhaus"/>
            </a:endParaRPr>
          </a:p>
        </p:txBody>
      </p:sp>
      <p:sp>
        <p:nvSpPr>
          <p:cNvPr id="18" name="PlaceHolder 2"/>
          <p:cNvSpPr>
            <a:spLocks noGrp="1"/>
          </p:cNvSpPr>
          <p:nvPr>
            <p:ph type="body"/>
          </p:nvPr>
        </p:nvSpPr>
        <p:spPr>
          <a:xfrm>
            <a:off x="955080" y="1825560"/>
            <a:ext cx="5074200" cy="4350960"/>
          </a:xfrm>
          <a:prstGeom prst="rect">
            <a:avLst/>
          </a:prstGeom>
        </p:spPr>
        <p:txBody>
          <a:bodyPr lIns="0" tIns="0" rIns="0" bIns="0">
            <a:normAutofit/>
          </a:bodyPr>
          <a:lstStyle/>
          <a:p>
            <a:endParaRPr lang="fr-FR" sz="2800" b="0" strike="noStrike" spc="-1">
              <a:solidFill>
                <a:srgbClr val="EB9330"/>
              </a:solidFill>
              <a:latin typeface="Bauhaus"/>
            </a:endParaRPr>
          </a:p>
        </p:txBody>
      </p:sp>
      <p:sp>
        <p:nvSpPr>
          <p:cNvPr id="19" name="PlaceHolder 3"/>
          <p:cNvSpPr>
            <a:spLocks noGrp="1"/>
          </p:cNvSpPr>
          <p:nvPr>
            <p:ph type="body"/>
          </p:nvPr>
        </p:nvSpPr>
        <p:spPr>
          <a:xfrm>
            <a:off x="6283440" y="1825560"/>
            <a:ext cx="5074200" cy="2075040"/>
          </a:xfrm>
          <a:prstGeom prst="rect">
            <a:avLst/>
          </a:prstGeom>
        </p:spPr>
        <p:txBody>
          <a:bodyPr lIns="0" tIns="0" rIns="0" bIns="0">
            <a:normAutofit/>
          </a:bodyPr>
          <a:lstStyle/>
          <a:p>
            <a:endParaRPr lang="fr-FR" sz="2800" b="0" strike="noStrike" spc="-1">
              <a:solidFill>
                <a:srgbClr val="EB9330"/>
              </a:solidFill>
              <a:latin typeface="Bauhaus"/>
            </a:endParaRPr>
          </a:p>
        </p:txBody>
      </p:sp>
      <p:sp>
        <p:nvSpPr>
          <p:cNvPr id="20" name="PlaceHolder 4"/>
          <p:cNvSpPr>
            <a:spLocks noGrp="1"/>
          </p:cNvSpPr>
          <p:nvPr>
            <p:ph type="body"/>
          </p:nvPr>
        </p:nvSpPr>
        <p:spPr>
          <a:xfrm>
            <a:off x="6283440" y="4098240"/>
            <a:ext cx="5074200" cy="2075040"/>
          </a:xfrm>
          <a:prstGeom prst="rect">
            <a:avLst/>
          </a:prstGeom>
        </p:spPr>
        <p:txBody>
          <a:bodyPr lIns="0" tIns="0" rIns="0" bIns="0">
            <a:normAutofit/>
          </a:bodyPr>
          <a:lstStyle/>
          <a:p>
            <a:endParaRPr lang="fr-FR" sz="2800" b="0" strike="noStrike" spc="-1">
              <a:solidFill>
                <a:srgbClr val="EB9330"/>
              </a:solidFill>
              <a:latin typeface="Bauhau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955080" y="365040"/>
            <a:ext cx="9682560" cy="1325160"/>
          </a:xfrm>
          <a:prstGeom prst="rect">
            <a:avLst/>
          </a:prstGeom>
        </p:spPr>
        <p:txBody>
          <a:bodyPr lIns="0" tIns="0" rIns="0" bIns="0" anchor="ctr">
            <a:spAutoFit/>
          </a:bodyPr>
          <a:lstStyle/>
          <a:p>
            <a:endParaRPr lang="fr-FR" sz="1800" b="0" strike="noStrike" spc="-1">
              <a:solidFill>
                <a:srgbClr val="000000"/>
              </a:solidFill>
              <a:latin typeface="Bauhaus"/>
            </a:endParaRPr>
          </a:p>
        </p:txBody>
      </p:sp>
      <p:sp>
        <p:nvSpPr>
          <p:cNvPr id="22" name="PlaceHolder 2"/>
          <p:cNvSpPr>
            <a:spLocks noGrp="1"/>
          </p:cNvSpPr>
          <p:nvPr>
            <p:ph type="body"/>
          </p:nvPr>
        </p:nvSpPr>
        <p:spPr>
          <a:xfrm>
            <a:off x="955080" y="1825560"/>
            <a:ext cx="5074200" cy="2075040"/>
          </a:xfrm>
          <a:prstGeom prst="rect">
            <a:avLst/>
          </a:prstGeom>
        </p:spPr>
        <p:txBody>
          <a:bodyPr lIns="0" tIns="0" rIns="0" bIns="0">
            <a:normAutofit/>
          </a:bodyPr>
          <a:lstStyle/>
          <a:p>
            <a:endParaRPr lang="fr-FR" sz="2800" b="0" strike="noStrike" spc="-1">
              <a:solidFill>
                <a:srgbClr val="EB9330"/>
              </a:solidFill>
              <a:latin typeface="Bauhaus"/>
            </a:endParaRPr>
          </a:p>
        </p:txBody>
      </p:sp>
      <p:sp>
        <p:nvSpPr>
          <p:cNvPr id="23" name="PlaceHolder 3"/>
          <p:cNvSpPr>
            <a:spLocks noGrp="1"/>
          </p:cNvSpPr>
          <p:nvPr>
            <p:ph type="body"/>
          </p:nvPr>
        </p:nvSpPr>
        <p:spPr>
          <a:xfrm>
            <a:off x="6283440" y="1825560"/>
            <a:ext cx="5074200" cy="2075040"/>
          </a:xfrm>
          <a:prstGeom prst="rect">
            <a:avLst/>
          </a:prstGeom>
        </p:spPr>
        <p:txBody>
          <a:bodyPr lIns="0" tIns="0" rIns="0" bIns="0">
            <a:normAutofit/>
          </a:bodyPr>
          <a:lstStyle/>
          <a:p>
            <a:endParaRPr lang="fr-FR" sz="2800" b="0" strike="noStrike" spc="-1">
              <a:solidFill>
                <a:srgbClr val="EB9330"/>
              </a:solidFill>
              <a:latin typeface="Bauhaus"/>
            </a:endParaRPr>
          </a:p>
        </p:txBody>
      </p:sp>
      <p:sp>
        <p:nvSpPr>
          <p:cNvPr id="24" name="PlaceHolder 4"/>
          <p:cNvSpPr>
            <a:spLocks noGrp="1"/>
          </p:cNvSpPr>
          <p:nvPr>
            <p:ph type="body"/>
          </p:nvPr>
        </p:nvSpPr>
        <p:spPr>
          <a:xfrm>
            <a:off x="955080" y="4098240"/>
            <a:ext cx="10398240" cy="2075040"/>
          </a:xfrm>
          <a:prstGeom prst="rect">
            <a:avLst/>
          </a:prstGeom>
        </p:spPr>
        <p:txBody>
          <a:bodyPr lIns="0" tIns="0" rIns="0" bIns="0">
            <a:normAutofit/>
          </a:bodyPr>
          <a:lstStyle/>
          <a:p>
            <a:endParaRPr lang="fr-FR" sz="2800" b="0" strike="noStrike" spc="-1">
              <a:solidFill>
                <a:srgbClr val="EB9330"/>
              </a:solidFill>
              <a:latin typeface="Bauhau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4" name="PlaceHolder 1"/>
          <p:cNvSpPr>
            <a:spLocks noGrp="1"/>
          </p:cNvSpPr>
          <p:nvPr>
            <p:ph type="title"/>
          </p:nvPr>
        </p:nvSpPr>
        <p:spPr>
          <a:xfrm>
            <a:off x="1523880" y="1122480"/>
            <a:ext cx="9143640" cy="2387160"/>
          </a:xfrm>
          <a:prstGeom prst="rect">
            <a:avLst/>
          </a:prstGeom>
        </p:spPr>
        <p:txBody>
          <a:bodyPr anchor="b">
            <a:noAutofit/>
          </a:bodyPr>
          <a:lstStyle/>
          <a:p>
            <a:pPr algn="ctr">
              <a:lnSpc>
                <a:spcPct val="90000"/>
              </a:lnSpc>
            </a:pPr>
            <a:r>
              <a:rPr lang="fr-FR" sz="6000" b="0" strike="noStrike" cap="all" spc="-1">
                <a:solidFill>
                  <a:srgbClr val="2DA7DA"/>
                </a:solidFill>
                <a:latin typeface="Bauhaus"/>
              </a:rPr>
              <a:t>Modifiez le style du titre</a:t>
            </a:r>
            <a:endParaRPr lang="fr-FR" sz="6000" b="0" strike="noStrike" spc="-1">
              <a:solidFill>
                <a:srgbClr val="000000"/>
              </a:solidFill>
              <a:latin typeface="Bauhaus"/>
            </a:endParaRPr>
          </a:p>
        </p:txBody>
      </p:sp>
      <p:sp>
        <p:nvSpPr>
          <p:cNvPr id="5" name="PlaceHolder 2"/>
          <p:cNvSpPr>
            <a:spLocks noGrp="1"/>
          </p:cNvSpPr>
          <p:nvPr>
            <p:ph type="dt"/>
          </p:nvPr>
        </p:nvSpPr>
        <p:spPr>
          <a:xfrm>
            <a:off x="955080" y="6356520"/>
            <a:ext cx="2625840" cy="364680"/>
          </a:xfrm>
          <a:prstGeom prst="rect">
            <a:avLst/>
          </a:prstGeom>
        </p:spPr>
        <p:txBody>
          <a:bodyPr anchor="ctr">
            <a:noAutofit/>
          </a:bodyPr>
          <a:lstStyle/>
          <a:p>
            <a:pPr>
              <a:lnSpc>
                <a:spcPct val="100000"/>
              </a:lnSpc>
            </a:pPr>
            <a:fld id="{4C3C21D8-EC1C-4B70-9857-81832FFA2051}" type="datetime1">
              <a:rPr lang="fr-FR" sz="1200" b="0" i="1" strike="noStrike" spc="-1">
                <a:solidFill>
                  <a:srgbClr val="8B8B8B"/>
                </a:solidFill>
                <a:latin typeface="Bauhaus"/>
              </a:rPr>
              <a:t>29/02/2020</a:t>
            </a:fld>
            <a:endParaRPr lang="fr-FR" sz="1200" b="0" strike="noStrike" spc="-1">
              <a:latin typeface="Times New Roman"/>
            </a:endParaRPr>
          </a:p>
        </p:txBody>
      </p:sp>
      <p:sp>
        <p:nvSpPr>
          <p:cNvPr id="2" name="PlaceHolder 3"/>
          <p:cNvSpPr>
            <a:spLocks noGrp="1"/>
          </p:cNvSpPr>
          <p:nvPr>
            <p:ph type="ftr"/>
          </p:nvPr>
        </p:nvSpPr>
        <p:spPr>
          <a:xfrm>
            <a:off x="4038480" y="6356520"/>
            <a:ext cx="4114440" cy="364680"/>
          </a:xfrm>
          <a:prstGeom prst="rect">
            <a:avLst/>
          </a:prstGeom>
        </p:spPr>
        <p:txBody>
          <a:bodyPr anchor="ctr">
            <a:noAutofit/>
          </a:bodyPr>
          <a:lstStyle/>
          <a:p>
            <a:pPr algn="ctr">
              <a:lnSpc>
                <a:spcPct val="100000"/>
              </a:lnSpc>
            </a:pPr>
            <a:r>
              <a:rPr lang="fr-FR" sz="1200" b="0" i="1" strike="noStrike" spc="-1">
                <a:solidFill>
                  <a:srgbClr val="8B8B8B"/>
                </a:solidFill>
                <a:latin typeface="Bauhaus"/>
              </a:rPr>
              <a:t>B. LASNIER - DN USEP</a:t>
            </a:r>
            <a:endParaRPr lang="fr-FR" sz="1200" b="0" strike="noStrike" spc="-1">
              <a:latin typeface="Times New Roman"/>
            </a:endParaRPr>
          </a:p>
        </p:txBody>
      </p:sp>
      <p:sp>
        <p:nvSpPr>
          <p:cNvPr id="3" name="PlaceHolder 4"/>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fr-FR" sz="2800" b="0" strike="noStrike" spc="-1">
                <a:solidFill>
                  <a:srgbClr val="EB9330"/>
                </a:solidFill>
                <a:latin typeface="Bauhaus"/>
              </a:rPr>
              <a:t>Cliquez pour éditer le format du plan de texte</a:t>
            </a:r>
          </a:p>
          <a:p>
            <a:pPr marL="864000" lvl="1" indent="-324000">
              <a:spcBef>
                <a:spcPts val="1134"/>
              </a:spcBef>
              <a:buClr>
                <a:srgbClr val="000000"/>
              </a:buClr>
              <a:buSzPct val="75000"/>
              <a:buFont typeface="Symbol" charset="2"/>
              <a:buChar char=""/>
            </a:pPr>
            <a:r>
              <a:rPr lang="fr-FR" sz="2000" b="0" strike="noStrike" spc="-1">
                <a:solidFill>
                  <a:srgbClr val="9FC76E"/>
                </a:solidFill>
                <a:latin typeface="Bauhaus"/>
              </a:rPr>
              <a:t>Second niveau de plan</a:t>
            </a:r>
          </a:p>
          <a:p>
            <a:pPr marL="1296000" lvl="2" indent="-288000">
              <a:spcBef>
                <a:spcPts val="850"/>
              </a:spcBef>
              <a:buClr>
                <a:srgbClr val="000000"/>
              </a:buClr>
              <a:buSzPct val="45000"/>
              <a:buFont typeface="Wingdings" charset="2"/>
              <a:buChar char=""/>
            </a:pPr>
            <a:r>
              <a:rPr lang="fr-FR" sz="1800" b="0" strike="noStrike" spc="-1">
                <a:solidFill>
                  <a:srgbClr val="808080"/>
                </a:solidFill>
                <a:latin typeface="Bauhaus"/>
              </a:rPr>
              <a:t>Troisième niveau de plan</a:t>
            </a:r>
          </a:p>
          <a:p>
            <a:pPr marL="1728000" lvl="3" indent="-216000">
              <a:spcBef>
                <a:spcPts val="567"/>
              </a:spcBef>
              <a:buClr>
                <a:srgbClr val="000000"/>
              </a:buClr>
              <a:buSzPct val="75000"/>
              <a:buFont typeface="Symbol" charset="2"/>
              <a:buChar char=""/>
            </a:pPr>
            <a:r>
              <a:rPr lang="fr-FR" sz="1800" b="0" strike="noStrike" spc="-1">
                <a:solidFill>
                  <a:srgbClr val="000000"/>
                </a:solidFill>
                <a:latin typeface="Bauhaus"/>
              </a:rPr>
              <a:t>Quatrième niveau de plan</a:t>
            </a:r>
          </a:p>
          <a:p>
            <a:pPr marL="2160000" lvl="4" indent="-216000">
              <a:spcBef>
                <a:spcPts val="283"/>
              </a:spcBef>
              <a:buClr>
                <a:srgbClr val="000000"/>
              </a:buClr>
              <a:buSzPct val="45000"/>
              <a:buFont typeface="Wingdings" charset="2"/>
              <a:buChar char=""/>
            </a:pPr>
            <a:r>
              <a:rPr lang="fr-FR" sz="2000" b="0" strike="noStrike" spc="-1">
                <a:solidFill>
                  <a:srgbClr val="000000"/>
                </a:solidFill>
                <a:latin typeface="Bauhaus"/>
              </a:rPr>
              <a:t>Cinquième niveau de plan</a:t>
            </a:r>
          </a:p>
          <a:p>
            <a:pPr marL="2592000" lvl="5" indent="-216000">
              <a:spcBef>
                <a:spcPts val="283"/>
              </a:spcBef>
              <a:buClr>
                <a:srgbClr val="000000"/>
              </a:buClr>
              <a:buSzPct val="45000"/>
              <a:buFont typeface="Wingdings" charset="2"/>
              <a:buChar char=""/>
            </a:pPr>
            <a:r>
              <a:rPr lang="fr-FR" sz="2000" b="0" strike="noStrike" spc="-1">
                <a:solidFill>
                  <a:srgbClr val="000000"/>
                </a:solidFill>
                <a:latin typeface="Bauhaus"/>
              </a:rPr>
              <a:t>Sixième niveau de plan</a:t>
            </a:r>
          </a:p>
          <a:p>
            <a:pPr marL="3024000" lvl="6" indent="-216000">
              <a:spcBef>
                <a:spcPts val="283"/>
              </a:spcBef>
              <a:buClr>
                <a:srgbClr val="000000"/>
              </a:buClr>
              <a:buSzPct val="45000"/>
              <a:buFont typeface="Wingdings" charset="2"/>
              <a:buChar char=""/>
            </a:pPr>
            <a:r>
              <a:rPr lang="fr-FR" sz="2000" b="0" strike="noStrike" spc="-1">
                <a:solidFill>
                  <a:srgbClr val="000000"/>
                </a:solidFill>
                <a:latin typeface="Bauhaus"/>
              </a:rPr>
              <a:t>Septième niveau de plan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usep.org/index.php/2019/10/03/les-cles-usep-dune-education-au-developpement-durable/" TargetMode="Externa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 name="CustomShape 1"/>
          <p:cNvSpPr/>
          <p:nvPr/>
        </p:nvSpPr>
        <p:spPr>
          <a:xfrm>
            <a:off x="-360" y="0"/>
            <a:ext cx="6271200" cy="6857640"/>
          </a:xfrm>
          <a:prstGeom prst="rect">
            <a:avLst/>
          </a:prstGeom>
          <a:gradFill rotWithShape="0">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a:gradFill>
          <a:ln>
            <a:noFill/>
          </a:ln>
        </p:spPr>
        <p:style>
          <a:lnRef idx="2">
            <a:schemeClr val="accent1">
              <a:shade val="50000"/>
            </a:schemeClr>
          </a:lnRef>
          <a:fillRef idx="1">
            <a:schemeClr val="accent1"/>
          </a:fillRef>
          <a:effectRef idx="0">
            <a:schemeClr val="accent1"/>
          </a:effectRef>
          <a:fontRef idx="minor"/>
        </p:style>
      </p:sp>
      <p:pic>
        <p:nvPicPr>
          <p:cNvPr id="88" name="Picture 10"/>
          <p:cNvPicPr/>
          <p:nvPr/>
        </p:nvPicPr>
        <p:blipFill>
          <a:blip r:embed="rId3"/>
          <a:stretch/>
        </p:blipFill>
        <p:spPr>
          <a:xfrm>
            <a:off x="240" y="0"/>
            <a:ext cx="12191760" cy="6857640"/>
          </a:xfrm>
          <a:prstGeom prst="rect">
            <a:avLst/>
          </a:prstGeom>
          <a:ln>
            <a:noFill/>
          </a:ln>
        </p:spPr>
      </p:pic>
      <p:sp>
        <p:nvSpPr>
          <p:cNvPr id="89" name="CustomShape 2"/>
          <p:cNvSpPr/>
          <p:nvPr/>
        </p:nvSpPr>
        <p:spPr>
          <a:xfrm>
            <a:off x="6423840" y="2946960"/>
            <a:ext cx="5615280" cy="140112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a:lnSpc>
                <a:spcPct val="90000"/>
              </a:lnSpc>
              <a:spcAft>
                <a:spcPts val="601"/>
              </a:spcAft>
            </a:pPr>
            <a:r>
              <a:rPr lang="fr-FR" sz="3200" b="1" i="1" strike="noStrike" spc="-1" dirty="0" smtClean="0">
                <a:solidFill>
                  <a:srgbClr val="A6A6A6"/>
                </a:solidFill>
                <a:latin typeface="Bauhaus"/>
              </a:rPr>
              <a:t>Pour </a:t>
            </a:r>
            <a:r>
              <a:rPr lang="fr-FR" sz="3200" b="1" i="1" strike="noStrike" spc="-1" dirty="0">
                <a:solidFill>
                  <a:srgbClr val="A6A6A6"/>
                </a:solidFill>
                <a:latin typeface="Bauhaus"/>
              </a:rPr>
              <a:t>une éducation au</a:t>
            </a:r>
            <a:endParaRPr lang="fr-FR" sz="3200" b="1" strike="noStrike" spc="-1" dirty="0">
              <a:latin typeface="Arial"/>
            </a:endParaRPr>
          </a:p>
          <a:p>
            <a:pPr>
              <a:lnSpc>
                <a:spcPct val="90000"/>
              </a:lnSpc>
              <a:spcAft>
                <a:spcPts val="601"/>
              </a:spcAft>
            </a:pPr>
            <a:r>
              <a:rPr lang="fr-FR" sz="3200" b="1" i="1" strike="noStrike" spc="-1" dirty="0">
                <a:solidFill>
                  <a:srgbClr val="A6A6A6"/>
                </a:solidFill>
                <a:latin typeface="Bauhaus"/>
              </a:rPr>
              <a:t>DEVELOPPEMENT DURABLE</a:t>
            </a:r>
            <a:endParaRPr lang="fr-FR" sz="3200" b="1" strike="noStrike" spc="-1" dirty="0">
              <a:latin typeface="Arial"/>
            </a:endParaRPr>
          </a:p>
        </p:txBody>
      </p:sp>
      <p:sp>
        <p:nvSpPr>
          <p:cNvPr id="90" name="CustomShape 3"/>
          <p:cNvSpPr/>
          <p:nvPr/>
        </p:nvSpPr>
        <p:spPr>
          <a:xfrm>
            <a:off x="0" y="590760"/>
            <a:ext cx="5477760" cy="6276600"/>
          </a:xfrm>
          <a:custGeom>
            <a:avLst/>
            <a:gdLst/>
            <a:ahLst/>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solidFill>
              <a:srgbClr val="F0F0F0"/>
            </a:solidFill>
          </a:ln>
        </p:spPr>
        <p:style>
          <a:lnRef idx="2">
            <a:schemeClr val="accent1">
              <a:shade val="50000"/>
            </a:schemeClr>
          </a:lnRef>
          <a:fillRef idx="1">
            <a:schemeClr val="accent1"/>
          </a:fillRef>
          <a:effectRef idx="0">
            <a:schemeClr val="accent1"/>
          </a:effectRef>
          <a:fontRef idx="minor"/>
        </p:style>
      </p:sp>
      <p:pic>
        <p:nvPicPr>
          <p:cNvPr id="2" name="Image 1"/>
          <p:cNvPicPr>
            <a:picLocks noChangeAspect="1"/>
          </p:cNvPicPr>
          <p:nvPr/>
        </p:nvPicPr>
        <p:blipFill>
          <a:blip r:embed="rId4"/>
          <a:stretch>
            <a:fillRect/>
          </a:stretch>
        </p:blipFill>
        <p:spPr>
          <a:xfrm>
            <a:off x="1179576" y="2819138"/>
            <a:ext cx="2590800" cy="2695575"/>
          </a:xfrm>
          <a:prstGeom prst="rect">
            <a:avLst/>
          </a:prstGeom>
        </p:spPr>
      </p:pic>
      <p:sp>
        <p:nvSpPr>
          <p:cNvPr id="3" name="ZoneTexte 2"/>
          <p:cNvSpPr txBox="1"/>
          <p:nvPr/>
        </p:nvSpPr>
        <p:spPr>
          <a:xfrm>
            <a:off x="9857232" y="6108192"/>
            <a:ext cx="3145536" cy="369332"/>
          </a:xfrm>
          <a:prstGeom prst="rect">
            <a:avLst/>
          </a:prstGeom>
          <a:noFill/>
        </p:spPr>
        <p:txBody>
          <a:bodyPr wrap="square" rtlCol="0">
            <a:spAutoFit/>
          </a:bodyPr>
          <a:lstStyle/>
          <a:p>
            <a:r>
              <a:rPr lang="fr-FR" dirty="0" smtClean="0"/>
              <a:t>IEN CHALON 1 et 2</a:t>
            </a:r>
            <a:endParaRPr lang="fr-FR" dirty="0"/>
          </a:p>
        </p:txBody>
      </p:sp>
      <p:sp>
        <p:nvSpPr>
          <p:cNvPr id="4" name="ZoneTexte 3"/>
          <p:cNvSpPr txBox="1"/>
          <p:nvPr/>
        </p:nvSpPr>
        <p:spPr>
          <a:xfrm>
            <a:off x="7479792" y="384048"/>
            <a:ext cx="4389120" cy="369332"/>
          </a:xfrm>
          <a:prstGeom prst="rect">
            <a:avLst/>
          </a:prstGeom>
          <a:noFill/>
        </p:spPr>
        <p:txBody>
          <a:bodyPr wrap="square" rtlCol="0">
            <a:spAutoFit/>
          </a:bodyPr>
          <a:lstStyle/>
          <a:p>
            <a:r>
              <a:rPr lang="fr-FR" b="1" dirty="0" smtClean="0"/>
              <a:t>Animation EDD_2020</a:t>
            </a:r>
            <a:endParaRPr lang="fr-FR" b="1" dirty="0"/>
          </a:p>
        </p:txBody>
      </p:sp>
    </p:spTree>
    <p:extLst>
      <p:ext uri="{BB962C8B-B14F-4D97-AF65-F5344CB8AC3E}">
        <p14:creationId xmlns:p14="http://schemas.microsoft.com/office/powerpoint/2010/main" val="1828333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 name="CustomShape 1"/>
          <p:cNvSpPr/>
          <p:nvPr/>
        </p:nvSpPr>
        <p:spPr>
          <a:xfrm>
            <a:off x="-360" y="0"/>
            <a:ext cx="6271200" cy="6857640"/>
          </a:xfrm>
          <a:prstGeom prst="rect">
            <a:avLst/>
          </a:prstGeom>
          <a:gradFill rotWithShape="0">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a:gradFill>
          <a:ln>
            <a:noFill/>
          </a:ln>
        </p:spPr>
        <p:style>
          <a:lnRef idx="2">
            <a:schemeClr val="accent1">
              <a:shade val="50000"/>
            </a:schemeClr>
          </a:lnRef>
          <a:fillRef idx="1">
            <a:schemeClr val="accent1"/>
          </a:fillRef>
          <a:effectRef idx="0">
            <a:schemeClr val="accent1"/>
          </a:effectRef>
          <a:fontRef idx="minor"/>
        </p:style>
      </p:sp>
      <p:pic>
        <p:nvPicPr>
          <p:cNvPr id="88" name="Picture 10"/>
          <p:cNvPicPr/>
          <p:nvPr/>
        </p:nvPicPr>
        <p:blipFill>
          <a:blip r:embed="rId3"/>
          <a:stretch/>
        </p:blipFill>
        <p:spPr>
          <a:xfrm>
            <a:off x="0" y="0"/>
            <a:ext cx="12191760" cy="6857640"/>
          </a:xfrm>
          <a:prstGeom prst="rect">
            <a:avLst/>
          </a:prstGeom>
          <a:ln>
            <a:noFill/>
          </a:ln>
        </p:spPr>
      </p:pic>
      <p:sp>
        <p:nvSpPr>
          <p:cNvPr id="90" name="CustomShape 3"/>
          <p:cNvSpPr/>
          <p:nvPr/>
        </p:nvSpPr>
        <p:spPr>
          <a:xfrm>
            <a:off x="0" y="590760"/>
            <a:ext cx="5477760" cy="6276600"/>
          </a:xfrm>
          <a:custGeom>
            <a:avLst/>
            <a:gdLst/>
            <a:ahLst/>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solidFill>
              <a:srgbClr val="F0F0F0"/>
            </a:solidFill>
          </a:ln>
        </p:spPr>
        <p:style>
          <a:lnRef idx="2">
            <a:schemeClr val="accent1">
              <a:shade val="50000"/>
            </a:schemeClr>
          </a:lnRef>
          <a:fillRef idx="1">
            <a:schemeClr val="accent1"/>
          </a:fillRef>
          <a:effectRef idx="0">
            <a:schemeClr val="accent1"/>
          </a:effectRef>
          <a:fontRef idx="minor"/>
        </p:style>
      </p:sp>
      <p:pic>
        <p:nvPicPr>
          <p:cNvPr id="2" name="Image 1"/>
          <p:cNvPicPr>
            <a:picLocks noChangeAspect="1"/>
          </p:cNvPicPr>
          <p:nvPr/>
        </p:nvPicPr>
        <p:blipFill>
          <a:blip r:embed="rId4"/>
          <a:stretch>
            <a:fillRect/>
          </a:stretch>
        </p:blipFill>
        <p:spPr>
          <a:xfrm>
            <a:off x="1179576" y="2819138"/>
            <a:ext cx="2590800" cy="2695575"/>
          </a:xfrm>
          <a:prstGeom prst="rect">
            <a:avLst/>
          </a:prstGeom>
        </p:spPr>
      </p:pic>
      <p:sp>
        <p:nvSpPr>
          <p:cNvPr id="4" name="Rectangle 3"/>
          <p:cNvSpPr/>
          <p:nvPr/>
        </p:nvSpPr>
        <p:spPr>
          <a:xfrm>
            <a:off x="3859320" y="312740"/>
            <a:ext cx="8189976" cy="4524315"/>
          </a:xfrm>
          <a:prstGeom prst="rect">
            <a:avLst/>
          </a:prstGeom>
        </p:spPr>
        <p:txBody>
          <a:bodyPr wrap="square">
            <a:spAutoFit/>
          </a:bodyPr>
          <a:lstStyle/>
          <a:p>
            <a:r>
              <a:rPr lang="fr-FR" sz="2400" b="1" dirty="0">
                <a:solidFill>
                  <a:srgbClr val="00B0F0"/>
                </a:solidFill>
              </a:rPr>
              <a:t>S'assurer, en lien avec les collectivités, du caractère systématique du tri des déchets et y sensibiliser les </a:t>
            </a:r>
            <a:r>
              <a:rPr lang="fr-FR" sz="2400" b="1" dirty="0" smtClean="0">
                <a:solidFill>
                  <a:srgbClr val="00B0F0"/>
                </a:solidFill>
              </a:rPr>
              <a:t>élèves</a:t>
            </a:r>
          </a:p>
          <a:p>
            <a:endParaRPr lang="fr-FR" sz="2400" dirty="0"/>
          </a:p>
          <a:p>
            <a:r>
              <a:rPr lang="fr-FR" sz="2400" dirty="0" smtClean="0"/>
              <a:t>Le </a:t>
            </a:r>
            <a:r>
              <a:rPr lang="fr-FR" sz="2400" dirty="0"/>
              <a:t>tri des déchets doit être mis en œuvre de manière systématique dans l'ensemble des espaces scolaires. Les élèves doivent être sensibilisés à l'importance du tri sélectif, à la fois à l'école et en dehors de celle-ci. L'installation de composteurs doit également être privilégiée, notamment lorsque les écoles ou établissements bénéficient d'espaces verts et y implantent des projets pédagogiques (potagers, etc.).</a:t>
            </a:r>
          </a:p>
        </p:txBody>
      </p:sp>
    </p:spTree>
    <p:extLst>
      <p:ext uri="{BB962C8B-B14F-4D97-AF65-F5344CB8AC3E}">
        <p14:creationId xmlns:p14="http://schemas.microsoft.com/office/powerpoint/2010/main" val="3160332856"/>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 name="CustomShape 1"/>
          <p:cNvSpPr/>
          <p:nvPr/>
        </p:nvSpPr>
        <p:spPr>
          <a:xfrm>
            <a:off x="-360" y="0"/>
            <a:ext cx="6271200" cy="6857640"/>
          </a:xfrm>
          <a:prstGeom prst="rect">
            <a:avLst/>
          </a:prstGeom>
          <a:gradFill rotWithShape="0">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a:gradFill>
          <a:ln>
            <a:noFill/>
          </a:ln>
        </p:spPr>
        <p:style>
          <a:lnRef idx="2">
            <a:schemeClr val="accent1">
              <a:shade val="50000"/>
            </a:schemeClr>
          </a:lnRef>
          <a:fillRef idx="1">
            <a:schemeClr val="accent1"/>
          </a:fillRef>
          <a:effectRef idx="0">
            <a:schemeClr val="accent1"/>
          </a:effectRef>
          <a:fontRef idx="minor"/>
        </p:style>
      </p:sp>
      <p:pic>
        <p:nvPicPr>
          <p:cNvPr id="88" name="Picture 10"/>
          <p:cNvPicPr/>
          <p:nvPr/>
        </p:nvPicPr>
        <p:blipFill>
          <a:blip r:embed="rId3"/>
          <a:stretch/>
        </p:blipFill>
        <p:spPr>
          <a:xfrm>
            <a:off x="0" y="0"/>
            <a:ext cx="12191760" cy="6857640"/>
          </a:xfrm>
          <a:prstGeom prst="rect">
            <a:avLst/>
          </a:prstGeom>
          <a:ln>
            <a:noFill/>
          </a:ln>
        </p:spPr>
      </p:pic>
      <p:sp>
        <p:nvSpPr>
          <p:cNvPr id="90" name="CustomShape 3"/>
          <p:cNvSpPr/>
          <p:nvPr/>
        </p:nvSpPr>
        <p:spPr>
          <a:xfrm>
            <a:off x="0" y="590760"/>
            <a:ext cx="5477760" cy="6276600"/>
          </a:xfrm>
          <a:custGeom>
            <a:avLst/>
            <a:gdLst/>
            <a:ahLst/>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solidFill>
              <a:srgbClr val="F0F0F0"/>
            </a:solidFill>
          </a:ln>
        </p:spPr>
        <p:style>
          <a:lnRef idx="2">
            <a:schemeClr val="accent1">
              <a:shade val="50000"/>
            </a:schemeClr>
          </a:lnRef>
          <a:fillRef idx="1">
            <a:schemeClr val="accent1"/>
          </a:fillRef>
          <a:effectRef idx="0">
            <a:schemeClr val="accent1"/>
          </a:effectRef>
          <a:fontRef idx="minor"/>
        </p:style>
      </p:sp>
      <p:pic>
        <p:nvPicPr>
          <p:cNvPr id="2" name="Image 1"/>
          <p:cNvPicPr>
            <a:picLocks noChangeAspect="1"/>
          </p:cNvPicPr>
          <p:nvPr/>
        </p:nvPicPr>
        <p:blipFill>
          <a:blip r:embed="rId4"/>
          <a:stretch>
            <a:fillRect/>
          </a:stretch>
        </p:blipFill>
        <p:spPr>
          <a:xfrm>
            <a:off x="1179576" y="2819138"/>
            <a:ext cx="2590800" cy="2695575"/>
          </a:xfrm>
          <a:prstGeom prst="rect">
            <a:avLst/>
          </a:prstGeom>
        </p:spPr>
      </p:pic>
      <p:sp>
        <p:nvSpPr>
          <p:cNvPr id="4" name="Rectangle 3"/>
          <p:cNvSpPr/>
          <p:nvPr/>
        </p:nvSpPr>
        <p:spPr>
          <a:xfrm>
            <a:off x="3859320" y="312740"/>
            <a:ext cx="8189976" cy="4524315"/>
          </a:xfrm>
          <a:prstGeom prst="rect">
            <a:avLst/>
          </a:prstGeom>
        </p:spPr>
        <p:txBody>
          <a:bodyPr wrap="square">
            <a:spAutoFit/>
          </a:bodyPr>
          <a:lstStyle/>
          <a:p>
            <a:r>
              <a:rPr lang="fr-FR" sz="2400" b="1" dirty="0">
                <a:solidFill>
                  <a:srgbClr val="00B0F0"/>
                </a:solidFill>
              </a:rPr>
              <a:t>Lutter contre le gaspillage alimentaire dans les cantines scolaires</a:t>
            </a:r>
          </a:p>
          <a:p>
            <a:r>
              <a:rPr lang="fr-FR" sz="2400" dirty="0"/>
              <a:t>La protection de l'environnement passe également par la lutte contre le gaspillage dans les cantines scolaires. Dans le cadre d'un travail étroit avec les collectivités territoriales, il est demandé aux écoles et établissements de mobiliser l'ensemble des bonnes pratiques identifiées pour réduire le gaspillage alimentaire, notamment les dispositifs pédagogiques permettant de faire prendre conscience aux élèves des quantités gaspillées et les dispositifs de partage des denrées non entamées et non consommées par les élèves (yaourts, etc.).</a:t>
            </a:r>
          </a:p>
        </p:txBody>
      </p:sp>
    </p:spTree>
    <p:extLst>
      <p:ext uri="{BB962C8B-B14F-4D97-AF65-F5344CB8AC3E}">
        <p14:creationId xmlns:p14="http://schemas.microsoft.com/office/powerpoint/2010/main" val="3898805437"/>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 name="CustomShape 1"/>
          <p:cNvSpPr/>
          <p:nvPr/>
        </p:nvSpPr>
        <p:spPr>
          <a:xfrm>
            <a:off x="-360" y="0"/>
            <a:ext cx="6271200" cy="6857640"/>
          </a:xfrm>
          <a:prstGeom prst="rect">
            <a:avLst/>
          </a:prstGeom>
          <a:gradFill rotWithShape="0">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a:gradFill>
          <a:ln>
            <a:noFill/>
          </a:ln>
        </p:spPr>
        <p:style>
          <a:lnRef idx="2">
            <a:schemeClr val="accent1">
              <a:shade val="50000"/>
            </a:schemeClr>
          </a:lnRef>
          <a:fillRef idx="1">
            <a:schemeClr val="accent1"/>
          </a:fillRef>
          <a:effectRef idx="0">
            <a:schemeClr val="accent1"/>
          </a:effectRef>
          <a:fontRef idx="minor"/>
        </p:style>
      </p:sp>
      <p:pic>
        <p:nvPicPr>
          <p:cNvPr id="88" name="Picture 10"/>
          <p:cNvPicPr/>
          <p:nvPr/>
        </p:nvPicPr>
        <p:blipFill>
          <a:blip r:embed="rId3"/>
          <a:stretch/>
        </p:blipFill>
        <p:spPr>
          <a:xfrm>
            <a:off x="0" y="0"/>
            <a:ext cx="12191760" cy="6857640"/>
          </a:xfrm>
          <a:prstGeom prst="rect">
            <a:avLst/>
          </a:prstGeom>
          <a:ln>
            <a:noFill/>
          </a:ln>
        </p:spPr>
      </p:pic>
      <p:sp>
        <p:nvSpPr>
          <p:cNvPr id="90" name="CustomShape 3"/>
          <p:cNvSpPr/>
          <p:nvPr/>
        </p:nvSpPr>
        <p:spPr>
          <a:xfrm>
            <a:off x="0" y="590760"/>
            <a:ext cx="5477760" cy="6276600"/>
          </a:xfrm>
          <a:custGeom>
            <a:avLst/>
            <a:gdLst/>
            <a:ahLst/>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solidFill>
              <a:srgbClr val="F0F0F0"/>
            </a:solidFill>
          </a:ln>
        </p:spPr>
        <p:style>
          <a:lnRef idx="2">
            <a:schemeClr val="accent1">
              <a:shade val="50000"/>
            </a:schemeClr>
          </a:lnRef>
          <a:fillRef idx="1">
            <a:schemeClr val="accent1"/>
          </a:fillRef>
          <a:effectRef idx="0">
            <a:schemeClr val="accent1"/>
          </a:effectRef>
          <a:fontRef idx="minor"/>
        </p:style>
      </p:sp>
      <p:pic>
        <p:nvPicPr>
          <p:cNvPr id="2" name="Image 1"/>
          <p:cNvPicPr>
            <a:picLocks noChangeAspect="1"/>
          </p:cNvPicPr>
          <p:nvPr/>
        </p:nvPicPr>
        <p:blipFill>
          <a:blip r:embed="rId4"/>
          <a:stretch>
            <a:fillRect/>
          </a:stretch>
        </p:blipFill>
        <p:spPr>
          <a:xfrm>
            <a:off x="1179576" y="2819138"/>
            <a:ext cx="2590800" cy="2695575"/>
          </a:xfrm>
          <a:prstGeom prst="rect">
            <a:avLst/>
          </a:prstGeom>
        </p:spPr>
      </p:pic>
      <p:sp>
        <p:nvSpPr>
          <p:cNvPr id="4" name="Rectangle 3"/>
          <p:cNvSpPr/>
          <p:nvPr/>
        </p:nvSpPr>
        <p:spPr>
          <a:xfrm>
            <a:off x="6575952" y="1574612"/>
            <a:ext cx="5559000" cy="461665"/>
          </a:xfrm>
          <a:prstGeom prst="rect">
            <a:avLst/>
          </a:prstGeom>
        </p:spPr>
        <p:txBody>
          <a:bodyPr wrap="square">
            <a:spAutoFit/>
          </a:bodyPr>
          <a:lstStyle/>
          <a:p>
            <a:r>
              <a:rPr lang="fr-FR" sz="2400" b="1" dirty="0" smtClean="0"/>
              <a:t>- Comment obtenir le label E3D?</a:t>
            </a:r>
            <a:endParaRPr lang="fr-FR" sz="2400" b="1" dirty="0"/>
          </a:p>
        </p:txBody>
      </p:sp>
    </p:spTree>
    <p:extLst>
      <p:ext uri="{BB962C8B-B14F-4D97-AF65-F5344CB8AC3E}">
        <p14:creationId xmlns:p14="http://schemas.microsoft.com/office/powerpoint/2010/main" val="4029155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 name="CustomShape 1"/>
          <p:cNvSpPr/>
          <p:nvPr/>
        </p:nvSpPr>
        <p:spPr>
          <a:xfrm>
            <a:off x="-360" y="0"/>
            <a:ext cx="6271200" cy="6857640"/>
          </a:xfrm>
          <a:prstGeom prst="rect">
            <a:avLst/>
          </a:prstGeom>
          <a:gradFill rotWithShape="0">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a:gradFill>
          <a:ln>
            <a:noFill/>
          </a:ln>
        </p:spPr>
        <p:style>
          <a:lnRef idx="2">
            <a:schemeClr val="accent1">
              <a:shade val="50000"/>
            </a:schemeClr>
          </a:lnRef>
          <a:fillRef idx="1">
            <a:schemeClr val="accent1"/>
          </a:fillRef>
          <a:effectRef idx="0">
            <a:schemeClr val="accent1"/>
          </a:effectRef>
          <a:fontRef idx="minor"/>
        </p:style>
      </p:sp>
      <p:pic>
        <p:nvPicPr>
          <p:cNvPr id="88" name="Picture 10"/>
          <p:cNvPicPr/>
          <p:nvPr/>
        </p:nvPicPr>
        <p:blipFill>
          <a:blip r:embed="rId3"/>
          <a:stretch/>
        </p:blipFill>
        <p:spPr>
          <a:xfrm>
            <a:off x="0" y="0"/>
            <a:ext cx="12191760" cy="6857640"/>
          </a:xfrm>
          <a:prstGeom prst="rect">
            <a:avLst/>
          </a:prstGeom>
          <a:ln>
            <a:noFill/>
          </a:ln>
        </p:spPr>
      </p:pic>
      <p:sp>
        <p:nvSpPr>
          <p:cNvPr id="90" name="CustomShape 3"/>
          <p:cNvSpPr/>
          <p:nvPr/>
        </p:nvSpPr>
        <p:spPr>
          <a:xfrm>
            <a:off x="0" y="590760"/>
            <a:ext cx="5477760" cy="6276600"/>
          </a:xfrm>
          <a:custGeom>
            <a:avLst/>
            <a:gdLst/>
            <a:ahLst/>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solidFill>
              <a:srgbClr val="F0F0F0"/>
            </a:solidFill>
          </a:ln>
        </p:spPr>
        <p:style>
          <a:lnRef idx="2">
            <a:schemeClr val="accent1">
              <a:shade val="50000"/>
            </a:schemeClr>
          </a:lnRef>
          <a:fillRef idx="1">
            <a:schemeClr val="accent1"/>
          </a:fillRef>
          <a:effectRef idx="0">
            <a:schemeClr val="accent1"/>
          </a:effectRef>
          <a:fontRef idx="minor"/>
        </p:style>
      </p:sp>
      <p:pic>
        <p:nvPicPr>
          <p:cNvPr id="2" name="Image 1"/>
          <p:cNvPicPr>
            <a:picLocks noChangeAspect="1"/>
          </p:cNvPicPr>
          <p:nvPr/>
        </p:nvPicPr>
        <p:blipFill>
          <a:blip r:embed="rId4"/>
          <a:stretch>
            <a:fillRect/>
          </a:stretch>
        </p:blipFill>
        <p:spPr>
          <a:xfrm>
            <a:off x="1179576" y="2819138"/>
            <a:ext cx="2590800" cy="2695575"/>
          </a:xfrm>
          <a:prstGeom prst="rect">
            <a:avLst/>
          </a:prstGeom>
        </p:spPr>
      </p:pic>
      <p:sp>
        <p:nvSpPr>
          <p:cNvPr id="4" name="Rectangle 3"/>
          <p:cNvSpPr/>
          <p:nvPr/>
        </p:nvSpPr>
        <p:spPr>
          <a:xfrm>
            <a:off x="6575952" y="1574612"/>
            <a:ext cx="5559000" cy="461665"/>
          </a:xfrm>
          <a:prstGeom prst="rect">
            <a:avLst/>
          </a:prstGeom>
        </p:spPr>
        <p:txBody>
          <a:bodyPr wrap="square">
            <a:spAutoFit/>
          </a:bodyPr>
          <a:lstStyle/>
          <a:p>
            <a:r>
              <a:rPr lang="fr-FR" sz="2400" b="1" dirty="0" smtClean="0"/>
              <a:t>- Comment obtenir le label E3D?</a:t>
            </a:r>
            <a:endParaRPr lang="fr-FR" sz="2400" b="1" dirty="0"/>
          </a:p>
        </p:txBody>
      </p:sp>
      <p:pic>
        <p:nvPicPr>
          <p:cNvPr id="3" name="Image 2"/>
          <p:cNvPicPr>
            <a:picLocks noChangeAspect="1"/>
          </p:cNvPicPr>
          <p:nvPr/>
        </p:nvPicPr>
        <p:blipFill>
          <a:blip r:embed="rId5"/>
          <a:stretch>
            <a:fillRect/>
          </a:stretch>
        </p:blipFill>
        <p:spPr>
          <a:xfrm>
            <a:off x="3683597" y="402336"/>
            <a:ext cx="8451355" cy="6233301"/>
          </a:xfrm>
          <a:prstGeom prst="rect">
            <a:avLst/>
          </a:prstGeom>
        </p:spPr>
      </p:pic>
    </p:spTree>
    <p:extLst>
      <p:ext uri="{BB962C8B-B14F-4D97-AF65-F5344CB8AC3E}">
        <p14:creationId xmlns:p14="http://schemas.microsoft.com/office/powerpoint/2010/main" val="2995726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 name="CustomShape 1"/>
          <p:cNvSpPr/>
          <p:nvPr/>
        </p:nvSpPr>
        <p:spPr>
          <a:xfrm>
            <a:off x="-360" y="0"/>
            <a:ext cx="6271200" cy="6857640"/>
          </a:xfrm>
          <a:prstGeom prst="rect">
            <a:avLst/>
          </a:prstGeom>
          <a:gradFill rotWithShape="0">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a:gradFill>
          <a:ln>
            <a:noFill/>
          </a:ln>
        </p:spPr>
        <p:style>
          <a:lnRef idx="2">
            <a:schemeClr val="accent1">
              <a:shade val="50000"/>
            </a:schemeClr>
          </a:lnRef>
          <a:fillRef idx="1">
            <a:schemeClr val="accent1"/>
          </a:fillRef>
          <a:effectRef idx="0">
            <a:schemeClr val="accent1"/>
          </a:effectRef>
          <a:fontRef idx="minor"/>
        </p:style>
      </p:sp>
      <p:pic>
        <p:nvPicPr>
          <p:cNvPr id="88" name="Picture 10"/>
          <p:cNvPicPr/>
          <p:nvPr/>
        </p:nvPicPr>
        <p:blipFill>
          <a:blip r:embed="rId3"/>
          <a:stretch/>
        </p:blipFill>
        <p:spPr>
          <a:xfrm>
            <a:off x="0" y="0"/>
            <a:ext cx="12191760" cy="6857640"/>
          </a:xfrm>
          <a:prstGeom prst="rect">
            <a:avLst/>
          </a:prstGeom>
          <a:ln>
            <a:noFill/>
          </a:ln>
        </p:spPr>
      </p:pic>
      <p:sp>
        <p:nvSpPr>
          <p:cNvPr id="90" name="CustomShape 3"/>
          <p:cNvSpPr/>
          <p:nvPr/>
        </p:nvSpPr>
        <p:spPr>
          <a:xfrm>
            <a:off x="0" y="590760"/>
            <a:ext cx="5477760" cy="6276600"/>
          </a:xfrm>
          <a:custGeom>
            <a:avLst/>
            <a:gdLst/>
            <a:ahLst/>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solidFill>
              <a:srgbClr val="F0F0F0"/>
            </a:solidFill>
          </a:ln>
        </p:spPr>
        <p:style>
          <a:lnRef idx="2">
            <a:schemeClr val="accent1">
              <a:shade val="50000"/>
            </a:schemeClr>
          </a:lnRef>
          <a:fillRef idx="1">
            <a:schemeClr val="accent1"/>
          </a:fillRef>
          <a:effectRef idx="0">
            <a:schemeClr val="accent1"/>
          </a:effectRef>
          <a:fontRef idx="minor"/>
        </p:style>
      </p:sp>
      <p:pic>
        <p:nvPicPr>
          <p:cNvPr id="2" name="Image 1"/>
          <p:cNvPicPr>
            <a:picLocks noChangeAspect="1"/>
          </p:cNvPicPr>
          <p:nvPr/>
        </p:nvPicPr>
        <p:blipFill>
          <a:blip r:embed="rId4"/>
          <a:stretch>
            <a:fillRect/>
          </a:stretch>
        </p:blipFill>
        <p:spPr>
          <a:xfrm>
            <a:off x="1179576" y="2819138"/>
            <a:ext cx="2590800" cy="2695575"/>
          </a:xfrm>
          <a:prstGeom prst="rect">
            <a:avLst/>
          </a:prstGeom>
        </p:spPr>
      </p:pic>
      <p:sp>
        <p:nvSpPr>
          <p:cNvPr id="4" name="Rectangle 3"/>
          <p:cNvSpPr/>
          <p:nvPr/>
        </p:nvSpPr>
        <p:spPr>
          <a:xfrm>
            <a:off x="6575952" y="1574612"/>
            <a:ext cx="5559000" cy="461665"/>
          </a:xfrm>
          <a:prstGeom prst="rect">
            <a:avLst/>
          </a:prstGeom>
        </p:spPr>
        <p:txBody>
          <a:bodyPr wrap="square">
            <a:spAutoFit/>
          </a:bodyPr>
          <a:lstStyle/>
          <a:p>
            <a:r>
              <a:rPr lang="fr-FR" sz="2400" b="1" dirty="0" smtClean="0"/>
              <a:t>- Comment obtenir le label E3D?</a:t>
            </a:r>
            <a:endParaRPr lang="fr-FR" sz="2400" b="1" dirty="0"/>
          </a:p>
        </p:txBody>
      </p:sp>
      <p:pic>
        <p:nvPicPr>
          <p:cNvPr id="3" name="Image 2"/>
          <p:cNvPicPr>
            <a:picLocks noChangeAspect="1"/>
          </p:cNvPicPr>
          <p:nvPr/>
        </p:nvPicPr>
        <p:blipFill>
          <a:blip r:embed="rId5"/>
          <a:stretch>
            <a:fillRect/>
          </a:stretch>
        </p:blipFill>
        <p:spPr>
          <a:xfrm>
            <a:off x="3748553" y="1005840"/>
            <a:ext cx="8443207" cy="5216283"/>
          </a:xfrm>
          <a:prstGeom prst="rect">
            <a:avLst/>
          </a:prstGeom>
        </p:spPr>
      </p:pic>
    </p:spTree>
    <p:extLst>
      <p:ext uri="{BB962C8B-B14F-4D97-AF65-F5344CB8AC3E}">
        <p14:creationId xmlns:p14="http://schemas.microsoft.com/office/powerpoint/2010/main" val="2414220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 name="CustomShape 1"/>
          <p:cNvSpPr/>
          <p:nvPr/>
        </p:nvSpPr>
        <p:spPr>
          <a:xfrm>
            <a:off x="-360" y="0"/>
            <a:ext cx="6271200" cy="6857640"/>
          </a:xfrm>
          <a:prstGeom prst="rect">
            <a:avLst/>
          </a:prstGeom>
          <a:gradFill rotWithShape="0">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a:gradFill>
          <a:ln>
            <a:noFill/>
          </a:ln>
        </p:spPr>
        <p:style>
          <a:lnRef idx="2">
            <a:schemeClr val="accent1">
              <a:shade val="50000"/>
            </a:schemeClr>
          </a:lnRef>
          <a:fillRef idx="1">
            <a:schemeClr val="accent1"/>
          </a:fillRef>
          <a:effectRef idx="0">
            <a:schemeClr val="accent1"/>
          </a:effectRef>
          <a:fontRef idx="minor"/>
        </p:style>
      </p:sp>
      <p:pic>
        <p:nvPicPr>
          <p:cNvPr id="88" name="Picture 10"/>
          <p:cNvPicPr/>
          <p:nvPr/>
        </p:nvPicPr>
        <p:blipFill>
          <a:blip r:embed="rId3"/>
          <a:stretch/>
        </p:blipFill>
        <p:spPr>
          <a:xfrm>
            <a:off x="0" y="0"/>
            <a:ext cx="12191760" cy="6857640"/>
          </a:xfrm>
          <a:prstGeom prst="rect">
            <a:avLst/>
          </a:prstGeom>
          <a:ln>
            <a:noFill/>
          </a:ln>
        </p:spPr>
      </p:pic>
      <p:sp>
        <p:nvSpPr>
          <p:cNvPr id="90" name="CustomShape 3"/>
          <p:cNvSpPr/>
          <p:nvPr/>
        </p:nvSpPr>
        <p:spPr>
          <a:xfrm>
            <a:off x="0" y="590760"/>
            <a:ext cx="5477760" cy="6276600"/>
          </a:xfrm>
          <a:custGeom>
            <a:avLst/>
            <a:gdLst/>
            <a:ahLst/>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solidFill>
              <a:srgbClr val="F0F0F0"/>
            </a:solidFill>
          </a:ln>
        </p:spPr>
        <p:style>
          <a:lnRef idx="2">
            <a:schemeClr val="accent1">
              <a:shade val="50000"/>
            </a:schemeClr>
          </a:lnRef>
          <a:fillRef idx="1">
            <a:schemeClr val="accent1"/>
          </a:fillRef>
          <a:effectRef idx="0">
            <a:schemeClr val="accent1"/>
          </a:effectRef>
          <a:fontRef idx="minor"/>
        </p:style>
      </p:sp>
      <p:pic>
        <p:nvPicPr>
          <p:cNvPr id="2" name="Image 1"/>
          <p:cNvPicPr>
            <a:picLocks noChangeAspect="1"/>
          </p:cNvPicPr>
          <p:nvPr/>
        </p:nvPicPr>
        <p:blipFill>
          <a:blip r:embed="rId4"/>
          <a:stretch>
            <a:fillRect/>
          </a:stretch>
        </p:blipFill>
        <p:spPr>
          <a:xfrm>
            <a:off x="1179576" y="2819138"/>
            <a:ext cx="2590800" cy="2695575"/>
          </a:xfrm>
          <a:prstGeom prst="rect">
            <a:avLst/>
          </a:prstGeom>
        </p:spPr>
      </p:pic>
      <p:sp>
        <p:nvSpPr>
          <p:cNvPr id="4" name="Rectangle 3"/>
          <p:cNvSpPr/>
          <p:nvPr/>
        </p:nvSpPr>
        <p:spPr>
          <a:xfrm>
            <a:off x="6575952" y="1574612"/>
            <a:ext cx="5559000" cy="461665"/>
          </a:xfrm>
          <a:prstGeom prst="rect">
            <a:avLst/>
          </a:prstGeom>
        </p:spPr>
        <p:txBody>
          <a:bodyPr wrap="square">
            <a:spAutoFit/>
          </a:bodyPr>
          <a:lstStyle/>
          <a:p>
            <a:r>
              <a:rPr lang="fr-FR" sz="2400" b="1" dirty="0" smtClean="0"/>
              <a:t>- Comment obtenir le label E3D?</a:t>
            </a:r>
            <a:endParaRPr lang="fr-FR" sz="2400" b="1" dirty="0"/>
          </a:p>
        </p:txBody>
      </p:sp>
      <p:pic>
        <p:nvPicPr>
          <p:cNvPr id="3" name="Image 2"/>
          <p:cNvPicPr>
            <a:picLocks noChangeAspect="1"/>
          </p:cNvPicPr>
          <p:nvPr/>
        </p:nvPicPr>
        <p:blipFill>
          <a:blip r:embed="rId5"/>
          <a:stretch>
            <a:fillRect/>
          </a:stretch>
        </p:blipFill>
        <p:spPr>
          <a:xfrm>
            <a:off x="3624073" y="1043813"/>
            <a:ext cx="8238118" cy="4770013"/>
          </a:xfrm>
          <a:prstGeom prst="rect">
            <a:avLst/>
          </a:prstGeom>
        </p:spPr>
      </p:pic>
    </p:spTree>
    <p:extLst>
      <p:ext uri="{BB962C8B-B14F-4D97-AF65-F5344CB8AC3E}">
        <p14:creationId xmlns:p14="http://schemas.microsoft.com/office/powerpoint/2010/main" val="4239336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 name="CustomShape 1"/>
          <p:cNvSpPr/>
          <p:nvPr/>
        </p:nvSpPr>
        <p:spPr>
          <a:xfrm>
            <a:off x="-360" y="0"/>
            <a:ext cx="6271200" cy="6857640"/>
          </a:xfrm>
          <a:prstGeom prst="rect">
            <a:avLst/>
          </a:prstGeom>
          <a:gradFill rotWithShape="0">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a:gradFill>
          <a:ln>
            <a:noFill/>
          </a:ln>
        </p:spPr>
        <p:style>
          <a:lnRef idx="2">
            <a:schemeClr val="accent1">
              <a:shade val="50000"/>
            </a:schemeClr>
          </a:lnRef>
          <a:fillRef idx="1">
            <a:schemeClr val="accent1"/>
          </a:fillRef>
          <a:effectRef idx="0">
            <a:schemeClr val="accent1"/>
          </a:effectRef>
          <a:fontRef idx="minor"/>
        </p:style>
      </p:sp>
      <p:pic>
        <p:nvPicPr>
          <p:cNvPr id="88" name="Picture 10"/>
          <p:cNvPicPr/>
          <p:nvPr/>
        </p:nvPicPr>
        <p:blipFill>
          <a:blip r:embed="rId3"/>
          <a:stretch/>
        </p:blipFill>
        <p:spPr>
          <a:xfrm>
            <a:off x="0" y="0"/>
            <a:ext cx="12191760" cy="6857640"/>
          </a:xfrm>
          <a:prstGeom prst="rect">
            <a:avLst/>
          </a:prstGeom>
          <a:ln>
            <a:noFill/>
          </a:ln>
        </p:spPr>
      </p:pic>
      <p:sp>
        <p:nvSpPr>
          <p:cNvPr id="90" name="CustomShape 3"/>
          <p:cNvSpPr/>
          <p:nvPr/>
        </p:nvSpPr>
        <p:spPr>
          <a:xfrm>
            <a:off x="0" y="590760"/>
            <a:ext cx="5477760" cy="6276600"/>
          </a:xfrm>
          <a:custGeom>
            <a:avLst/>
            <a:gdLst/>
            <a:ahLst/>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solidFill>
              <a:srgbClr val="F0F0F0"/>
            </a:solidFill>
          </a:ln>
        </p:spPr>
        <p:style>
          <a:lnRef idx="2">
            <a:schemeClr val="accent1">
              <a:shade val="50000"/>
            </a:schemeClr>
          </a:lnRef>
          <a:fillRef idx="1">
            <a:schemeClr val="accent1"/>
          </a:fillRef>
          <a:effectRef idx="0">
            <a:schemeClr val="accent1"/>
          </a:effectRef>
          <a:fontRef idx="minor"/>
        </p:style>
      </p:sp>
      <p:pic>
        <p:nvPicPr>
          <p:cNvPr id="2" name="Image 1"/>
          <p:cNvPicPr>
            <a:picLocks noChangeAspect="1"/>
          </p:cNvPicPr>
          <p:nvPr/>
        </p:nvPicPr>
        <p:blipFill>
          <a:blip r:embed="rId4"/>
          <a:stretch>
            <a:fillRect/>
          </a:stretch>
        </p:blipFill>
        <p:spPr>
          <a:xfrm>
            <a:off x="1179576" y="2819138"/>
            <a:ext cx="2590800" cy="2695575"/>
          </a:xfrm>
          <a:prstGeom prst="rect">
            <a:avLst/>
          </a:prstGeom>
        </p:spPr>
      </p:pic>
      <p:sp>
        <p:nvSpPr>
          <p:cNvPr id="4" name="Rectangle 3"/>
          <p:cNvSpPr/>
          <p:nvPr/>
        </p:nvSpPr>
        <p:spPr>
          <a:xfrm>
            <a:off x="6575952" y="1574612"/>
            <a:ext cx="5559000" cy="461665"/>
          </a:xfrm>
          <a:prstGeom prst="rect">
            <a:avLst/>
          </a:prstGeom>
        </p:spPr>
        <p:txBody>
          <a:bodyPr wrap="square">
            <a:spAutoFit/>
          </a:bodyPr>
          <a:lstStyle/>
          <a:p>
            <a:r>
              <a:rPr lang="fr-FR" sz="2400" b="1" dirty="0" smtClean="0"/>
              <a:t>- Comment obtenir le label E3D?</a:t>
            </a:r>
            <a:endParaRPr lang="fr-FR" sz="2400" b="1" dirty="0"/>
          </a:p>
        </p:txBody>
      </p:sp>
      <p:pic>
        <p:nvPicPr>
          <p:cNvPr id="3" name="Image 2"/>
          <p:cNvPicPr>
            <a:picLocks noChangeAspect="1"/>
          </p:cNvPicPr>
          <p:nvPr/>
        </p:nvPicPr>
        <p:blipFill>
          <a:blip r:embed="rId5"/>
          <a:stretch>
            <a:fillRect/>
          </a:stretch>
        </p:blipFill>
        <p:spPr>
          <a:xfrm>
            <a:off x="6376071" y="792767"/>
            <a:ext cx="5401401" cy="5897593"/>
          </a:xfrm>
          <a:prstGeom prst="rect">
            <a:avLst/>
          </a:prstGeom>
        </p:spPr>
      </p:pic>
      <p:pic>
        <p:nvPicPr>
          <p:cNvPr id="5" name="Image 4"/>
          <p:cNvPicPr>
            <a:picLocks noChangeAspect="1"/>
          </p:cNvPicPr>
          <p:nvPr/>
        </p:nvPicPr>
        <p:blipFill>
          <a:blip r:embed="rId6"/>
          <a:stretch>
            <a:fillRect/>
          </a:stretch>
        </p:blipFill>
        <p:spPr>
          <a:xfrm>
            <a:off x="6095880" y="254012"/>
            <a:ext cx="4667250" cy="371475"/>
          </a:xfrm>
          <a:prstGeom prst="rect">
            <a:avLst/>
          </a:prstGeom>
        </p:spPr>
      </p:pic>
    </p:spTree>
    <p:extLst>
      <p:ext uri="{BB962C8B-B14F-4D97-AF65-F5344CB8AC3E}">
        <p14:creationId xmlns:p14="http://schemas.microsoft.com/office/powerpoint/2010/main" val="3645433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 name="CustomShape 1"/>
          <p:cNvSpPr/>
          <p:nvPr/>
        </p:nvSpPr>
        <p:spPr>
          <a:xfrm>
            <a:off x="-360" y="0"/>
            <a:ext cx="6271200" cy="6857640"/>
          </a:xfrm>
          <a:prstGeom prst="rect">
            <a:avLst/>
          </a:prstGeom>
          <a:gradFill rotWithShape="0">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a:gradFill>
          <a:ln>
            <a:noFill/>
          </a:ln>
        </p:spPr>
        <p:style>
          <a:lnRef idx="2">
            <a:schemeClr val="accent1">
              <a:shade val="50000"/>
            </a:schemeClr>
          </a:lnRef>
          <a:fillRef idx="1">
            <a:schemeClr val="accent1"/>
          </a:fillRef>
          <a:effectRef idx="0">
            <a:schemeClr val="accent1"/>
          </a:effectRef>
          <a:fontRef idx="minor"/>
        </p:style>
      </p:sp>
      <p:pic>
        <p:nvPicPr>
          <p:cNvPr id="88" name="Picture 10"/>
          <p:cNvPicPr/>
          <p:nvPr/>
        </p:nvPicPr>
        <p:blipFill>
          <a:blip r:embed="rId3"/>
          <a:stretch/>
        </p:blipFill>
        <p:spPr>
          <a:xfrm>
            <a:off x="0" y="0"/>
            <a:ext cx="12191760" cy="6857640"/>
          </a:xfrm>
          <a:prstGeom prst="rect">
            <a:avLst/>
          </a:prstGeom>
          <a:ln>
            <a:noFill/>
          </a:ln>
        </p:spPr>
      </p:pic>
      <p:sp>
        <p:nvSpPr>
          <p:cNvPr id="90" name="CustomShape 3"/>
          <p:cNvSpPr/>
          <p:nvPr/>
        </p:nvSpPr>
        <p:spPr>
          <a:xfrm>
            <a:off x="0" y="590760"/>
            <a:ext cx="5477760" cy="6276600"/>
          </a:xfrm>
          <a:custGeom>
            <a:avLst/>
            <a:gdLst/>
            <a:ahLst/>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solidFill>
              <a:srgbClr val="F0F0F0"/>
            </a:solidFill>
          </a:ln>
        </p:spPr>
        <p:style>
          <a:lnRef idx="2">
            <a:schemeClr val="accent1">
              <a:shade val="50000"/>
            </a:schemeClr>
          </a:lnRef>
          <a:fillRef idx="1">
            <a:schemeClr val="accent1"/>
          </a:fillRef>
          <a:effectRef idx="0">
            <a:schemeClr val="accent1"/>
          </a:effectRef>
          <a:fontRef idx="minor"/>
        </p:style>
      </p:sp>
      <p:pic>
        <p:nvPicPr>
          <p:cNvPr id="2" name="Image 1"/>
          <p:cNvPicPr>
            <a:picLocks noChangeAspect="1"/>
          </p:cNvPicPr>
          <p:nvPr/>
        </p:nvPicPr>
        <p:blipFill>
          <a:blip r:embed="rId4"/>
          <a:stretch>
            <a:fillRect/>
          </a:stretch>
        </p:blipFill>
        <p:spPr>
          <a:xfrm>
            <a:off x="1179576" y="2819138"/>
            <a:ext cx="2590800" cy="2695575"/>
          </a:xfrm>
          <a:prstGeom prst="rect">
            <a:avLst/>
          </a:prstGeom>
        </p:spPr>
      </p:pic>
      <p:sp>
        <p:nvSpPr>
          <p:cNvPr id="4" name="Rectangle 3"/>
          <p:cNvSpPr/>
          <p:nvPr/>
        </p:nvSpPr>
        <p:spPr>
          <a:xfrm>
            <a:off x="6575952" y="1574612"/>
            <a:ext cx="5559000" cy="461665"/>
          </a:xfrm>
          <a:prstGeom prst="rect">
            <a:avLst/>
          </a:prstGeom>
        </p:spPr>
        <p:txBody>
          <a:bodyPr wrap="square">
            <a:spAutoFit/>
          </a:bodyPr>
          <a:lstStyle/>
          <a:p>
            <a:r>
              <a:rPr lang="fr-FR" sz="2400" b="1" dirty="0" smtClean="0"/>
              <a:t>- Comment obtenir le label E3D?</a:t>
            </a:r>
            <a:endParaRPr lang="fr-FR" sz="2400" b="1" dirty="0"/>
          </a:p>
        </p:txBody>
      </p:sp>
      <p:pic>
        <p:nvPicPr>
          <p:cNvPr id="3" name="Image 2"/>
          <p:cNvPicPr>
            <a:picLocks noChangeAspect="1"/>
          </p:cNvPicPr>
          <p:nvPr/>
        </p:nvPicPr>
        <p:blipFill>
          <a:blip r:embed="rId5"/>
          <a:stretch>
            <a:fillRect/>
          </a:stretch>
        </p:blipFill>
        <p:spPr>
          <a:xfrm>
            <a:off x="1114568" y="401152"/>
            <a:ext cx="10369352" cy="6466208"/>
          </a:xfrm>
          <a:prstGeom prst="rect">
            <a:avLst/>
          </a:prstGeom>
        </p:spPr>
      </p:pic>
    </p:spTree>
    <p:extLst>
      <p:ext uri="{BB962C8B-B14F-4D97-AF65-F5344CB8AC3E}">
        <p14:creationId xmlns:p14="http://schemas.microsoft.com/office/powerpoint/2010/main" val="169104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 name="CustomShape 1"/>
          <p:cNvSpPr/>
          <p:nvPr/>
        </p:nvSpPr>
        <p:spPr>
          <a:xfrm>
            <a:off x="-360" y="0"/>
            <a:ext cx="6271200" cy="6857640"/>
          </a:xfrm>
          <a:prstGeom prst="rect">
            <a:avLst/>
          </a:prstGeom>
          <a:gradFill rotWithShape="0">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a:gradFill>
          <a:ln>
            <a:noFill/>
          </a:ln>
        </p:spPr>
        <p:style>
          <a:lnRef idx="2">
            <a:schemeClr val="accent1">
              <a:shade val="50000"/>
            </a:schemeClr>
          </a:lnRef>
          <a:fillRef idx="1">
            <a:schemeClr val="accent1"/>
          </a:fillRef>
          <a:effectRef idx="0">
            <a:schemeClr val="accent1"/>
          </a:effectRef>
          <a:fontRef idx="minor"/>
        </p:style>
      </p:sp>
      <p:pic>
        <p:nvPicPr>
          <p:cNvPr id="88" name="Picture 10"/>
          <p:cNvPicPr/>
          <p:nvPr/>
        </p:nvPicPr>
        <p:blipFill>
          <a:blip r:embed="rId3"/>
          <a:stretch/>
        </p:blipFill>
        <p:spPr>
          <a:xfrm>
            <a:off x="0" y="0"/>
            <a:ext cx="12191760" cy="6857640"/>
          </a:xfrm>
          <a:prstGeom prst="rect">
            <a:avLst/>
          </a:prstGeom>
          <a:ln>
            <a:noFill/>
          </a:ln>
        </p:spPr>
      </p:pic>
      <p:sp>
        <p:nvSpPr>
          <p:cNvPr id="90" name="CustomShape 3"/>
          <p:cNvSpPr/>
          <p:nvPr/>
        </p:nvSpPr>
        <p:spPr>
          <a:xfrm>
            <a:off x="0" y="590760"/>
            <a:ext cx="5477760" cy="6276600"/>
          </a:xfrm>
          <a:custGeom>
            <a:avLst/>
            <a:gdLst/>
            <a:ahLst/>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solidFill>
              <a:srgbClr val="F0F0F0"/>
            </a:solidFill>
          </a:ln>
        </p:spPr>
        <p:style>
          <a:lnRef idx="2">
            <a:schemeClr val="accent1">
              <a:shade val="50000"/>
            </a:schemeClr>
          </a:lnRef>
          <a:fillRef idx="1">
            <a:schemeClr val="accent1"/>
          </a:fillRef>
          <a:effectRef idx="0">
            <a:schemeClr val="accent1"/>
          </a:effectRef>
          <a:fontRef idx="minor"/>
        </p:style>
      </p:sp>
      <p:pic>
        <p:nvPicPr>
          <p:cNvPr id="2" name="Image 1"/>
          <p:cNvPicPr>
            <a:picLocks noChangeAspect="1"/>
          </p:cNvPicPr>
          <p:nvPr/>
        </p:nvPicPr>
        <p:blipFill>
          <a:blip r:embed="rId4"/>
          <a:stretch>
            <a:fillRect/>
          </a:stretch>
        </p:blipFill>
        <p:spPr>
          <a:xfrm>
            <a:off x="57048" y="4061566"/>
            <a:ext cx="1259688" cy="1310631"/>
          </a:xfrm>
          <a:prstGeom prst="rect">
            <a:avLst/>
          </a:prstGeom>
        </p:spPr>
      </p:pic>
      <p:sp>
        <p:nvSpPr>
          <p:cNvPr id="4" name="Rectangle 3"/>
          <p:cNvSpPr/>
          <p:nvPr/>
        </p:nvSpPr>
        <p:spPr>
          <a:xfrm>
            <a:off x="6575952" y="1574612"/>
            <a:ext cx="5559000" cy="461665"/>
          </a:xfrm>
          <a:prstGeom prst="rect">
            <a:avLst/>
          </a:prstGeom>
        </p:spPr>
        <p:txBody>
          <a:bodyPr wrap="square">
            <a:spAutoFit/>
          </a:bodyPr>
          <a:lstStyle/>
          <a:p>
            <a:r>
              <a:rPr lang="fr-FR" sz="2400" b="1" dirty="0" smtClean="0"/>
              <a:t>- Comment obtenir le label E3D?</a:t>
            </a:r>
            <a:endParaRPr lang="fr-FR" sz="2400" b="1" dirty="0"/>
          </a:p>
        </p:txBody>
      </p:sp>
      <p:pic>
        <p:nvPicPr>
          <p:cNvPr id="5" name="Image 4"/>
          <p:cNvPicPr>
            <a:picLocks noChangeAspect="1"/>
          </p:cNvPicPr>
          <p:nvPr/>
        </p:nvPicPr>
        <p:blipFill>
          <a:blip r:embed="rId5"/>
          <a:stretch>
            <a:fillRect/>
          </a:stretch>
        </p:blipFill>
        <p:spPr>
          <a:xfrm>
            <a:off x="1621848" y="1147070"/>
            <a:ext cx="10480211" cy="5345170"/>
          </a:xfrm>
          <a:prstGeom prst="rect">
            <a:avLst/>
          </a:prstGeom>
        </p:spPr>
      </p:pic>
    </p:spTree>
    <p:extLst>
      <p:ext uri="{BB962C8B-B14F-4D97-AF65-F5344CB8AC3E}">
        <p14:creationId xmlns:p14="http://schemas.microsoft.com/office/powerpoint/2010/main" val="1111063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 name="CustomShape 1"/>
          <p:cNvSpPr/>
          <p:nvPr/>
        </p:nvSpPr>
        <p:spPr>
          <a:xfrm>
            <a:off x="-360" y="0"/>
            <a:ext cx="6271200" cy="6857640"/>
          </a:xfrm>
          <a:prstGeom prst="rect">
            <a:avLst/>
          </a:prstGeom>
          <a:gradFill rotWithShape="0">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a:gradFill>
          <a:ln>
            <a:noFill/>
          </a:ln>
        </p:spPr>
        <p:style>
          <a:lnRef idx="2">
            <a:schemeClr val="accent1">
              <a:shade val="50000"/>
            </a:schemeClr>
          </a:lnRef>
          <a:fillRef idx="1">
            <a:schemeClr val="accent1"/>
          </a:fillRef>
          <a:effectRef idx="0">
            <a:schemeClr val="accent1"/>
          </a:effectRef>
          <a:fontRef idx="minor"/>
        </p:style>
      </p:sp>
      <p:pic>
        <p:nvPicPr>
          <p:cNvPr id="88" name="Picture 10"/>
          <p:cNvPicPr/>
          <p:nvPr/>
        </p:nvPicPr>
        <p:blipFill>
          <a:blip r:embed="rId3"/>
          <a:stretch/>
        </p:blipFill>
        <p:spPr>
          <a:xfrm>
            <a:off x="0" y="0"/>
            <a:ext cx="12191760" cy="6857640"/>
          </a:xfrm>
          <a:prstGeom prst="rect">
            <a:avLst/>
          </a:prstGeom>
          <a:ln>
            <a:noFill/>
          </a:ln>
        </p:spPr>
      </p:pic>
      <p:sp>
        <p:nvSpPr>
          <p:cNvPr id="90" name="CustomShape 3"/>
          <p:cNvSpPr/>
          <p:nvPr/>
        </p:nvSpPr>
        <p:spPr>
          <a:xfrm>
            <a:off x="0" y="590760"/>
            <a:ext cx="5477760" cy="6276600"/>
          </a:xfrm>
          <a:custGeom>
            <a:avLst/>
            <a:gdLst/>
            <a:ahLst/>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solidFill>
              <a:srgbClr val="F0F0F0"/>
            </a:solidFill>
          </a:ln>
        </p:spPr>
        <p:style>
          <a:lnRef idx="2">
            <a:schemeClr val="accent1">
              <a:shade val="50000"/>
            </a:schemeClr>
          </a:lnRef>
          <a:fillRef idx="1">
            <a:schemeClr val="accent1"/>
          </a:fillRef>
          <a:effectRef idx="0">
            <a:schemeClr val="accent1"/>
          </a:effectRef>
          <a:fontRef idx="minor"/>
        </p:style>
      </p:sp>
      <p:pic>
        <p:nvPicPr>
          <p:cNvPr id="2" name="Image 1"/>
          <p:cNvPicPr>
            <a:picLocks noChangeAspect="1"/>
          </p:cNvPicPr>
          <p:nvPr/>
        </p:nvPicPr>
        <p:blipFill>
          <a:blip r:embed="rId4"/>
          <a:stretch>
            <a:fillRect/>
          </a:stretch>
        </p:blipFill>
        <p:spPr>
          <a:xfrm>
            <a:off x="102600" y="2830531"/>
            <a:ext cx="1727208" cy="1797058"/>
          </a:xfrm>
          <a:prstGeom prst="rect">
            <a:avLst/>
          </a:prstGeom>
        </p:spPr>
      </p:pic>
      <p:sp>
        <p:nvSpPr>
          <p:cNvPr id="4" name="Rectangle 3"/>
          <p:cNvSpPr/>
          <p:nvPr/>
        </p:nvSpPr>
        <p:spPr>
          <a:xfrm>
            <a:off x="6575952" y="1574612"/>
            <a:ext cx="5559000" cy="461665"/>
          </a:xfrm>
          <a:prstGeom prst="rect">
            <a:avLst/>
          </a:prstGeom>
        </p:spPr>
        <p:txBody>
          <a:bodyPr wrap="square">
            <a:spAutoFit/>
          </a:bodyPr>
          <a:lstStyle/>
          <a:p>
            <a:r>
              <a:rPr lang="fr-FR" sz="2400" b="1" dirty="0" smtClean="0"/>
              <a:t>- Comment obtenir le label E3D?</a:t>
            </a:r>
            <a:endParaRPr lang="fr-FR" sz="2400" b="1" dirty="0"/>
          </a:p>
        </p:txBody>
      </p:sp>
      <p:pic>
        <p:nvPicPr>
          <p:cNvPr id="3" name="Image 2"/>
          <p:cNvPicPr>
            <a:picLocks noChangeAspect="1"/>
          </p:cNvPicPr>
          <p:nvPr/>
        </p:nvPicPr>
        <p:blipFill>
          <a:blip r:embed="rId5"/>
          <a:stretch>
            <a:fillRect/>
          </a:stretch>
        </p:blipFill>
        <p:spPr>
          <a:xfrm>
            <a:off x="2247900" y="402335"/>
            <a:ext cx="9383268" cy="5899381"/>
          </a:xfrm>
          <a:prstGeom prst="rect">
            <a:avLst/>
          </a:prstGeom>
        </p:spPr>
      </p:pic>
    </p:spTree>
    <p:extLst>
      <p:ext uri="{BB962C8B-B14F-4D97-AF65-F5344CB8AC3E}">
        <p14:creationId xmlns:p14="http://schemas.microsoft.com/office/powerpoint/2010/main" val="681335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 name="CustomShape 1"/>
          <p:cNvSpPr/>
          <p:nvPr/>
        </p:nvSpPr>
        <p:spPr>
          <a:xfrm>
            <a:off x="-360" y="0"/>
            <a:ext cx="6271200" cy="6857640"/>
          </a:xfrm>
          <a:prstGeom prst="rect">
            <a:avLst/>
          </a:prstGeom>
          <a:gradFill rotWithShape="0">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a:gradFill>
          <a:ln>
            <a:noFill/>
          </a:ln>
        </p:spPr>
        <p:style>
          <a:lnRef idx="2">
            <a:schemeClr val="accent1">
              <a:shade val="50000"/>
            </a:schemeClr>
          </a:lnRef>
          <a:fillRef idx="1">
            <a:schemeClr val="accent1"/>
          </a:fillRef>
          <a:effectRef idx="0">
            <a:schemeClr val="accent1"/>
          </a:effectRef>
          <a:fontRef idx="minor"/>
        </p:style>
      </p:sp>
      <p:pic>
        <p:nvPicPr>
          <p:cNvPr id="88" name="Picture 10"/>
          <p:cNvPicPr/>
          <p:nvPr/>
        </p:nvPicPr>
        <p:blipFill>
          <a:blip r:embed="rId5"/>
          <a:stretch/>
        </p:blipFill>
        <p:spPr>
          <a:xfrm>
            <a:off x="0" y="-22302"/>
            <a:ext cx="12191760" cy="6857640"/>
          </a:xfrm>
          <a:prstGeom prst="rect">
            <a:avLst/>
          </a:prstGeom>
          <a:ln>
            <a:noFill/>
          </a:ln>
        </p:spPr>
      </p:pic>
      <p:sp>
        <p:nvSpPr>
          <p:cNvPr id="90" name="CustomShape 3"/>
          <p:cNvSpPr/>
          <p:nvPr/>
        </p:nvSpPr>
        <p:spPr>
          <a:xfrm>
            <a:off x="0" y="590760"/>
            <a:ext cx="5477760" cy="6276600"/>
          </a:xfrm>
          <a:custGeom>
            <a:avLst/>
            <a:gdLst/>
            <a:ahLst/>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solidFill>
              <a:srgbClr val="F0F0F0"/>
            </a:solidFill>
          </a:ln>
        </p:spPr>
        <p:style>
          <a:lnRef idx="2">
            <a:schemeClr val="accent1">
              <a:shade val="50000"/>
            </a:schemeClr>
          </a:lnRef>
          <a:fillRef idx="1">
            <a:schemeClr val="accent1"/>
          </a:fillRef>
          <a:effectRef idx="0">
            <a:schemeClr val="accent1"/>
          </a:effectRef>
          <a:fontRef idx="minor"/>
        </p:style>
      </p:sp>
      <p:pic>
        <p:nvPicPr>
          <p:cNvPr id="2" name="Image 1"/>
          <p:cNvPicPr>
            <a:picLocks noChangeAspect="1"/>
          </p:cNvPicPr>
          <p:nvPr/>
        </p:nvPicPr>
        <p:blipFill>
          <a:blip r:embed="rId6"/>
          <a:stretch>
            <a:fillRect/>
          </a:stretch>
        </p:blipFill>
        <p:spPr>
          <a:xfrm>
            <a:off x="-600" y="2823998"/>
            <a:ext cx="2590800" cy="2695575"/>
          </a:xfrm>
          <a:prstGeom prst="rect">
            <a:avLst/>
          </a:prstGeom>
        </p:spPr>
      </p:pic>
      <p:sp>
        <p:nvSpPr>
          <p:cNvPr id="3" name="ZoneTexte 2"/>
          <p:cNvSpPr txBox="1"/>
          <p:nvPr/>
        </p:nvSpPr>
        <p:spPr>
          <a:xfrm>
            <a:off x="10204704" y="6308502"/>
            <a:ext cx="3145536" cy="369332"/>
          </a:xfrm>
          <a:prstGeom prst="rect">
            <a:avLst/>
          </a:prstGeom>
          <a:noFill/>
        </p:spPr>
        <p:txBody>
          <a:bodyPr wrap="square" rtlCol="0">
            <a:spAutoFit/>
          </a:bodyPr>
          <a:lstStyle/>
          <a:p>
            <a:r>
              <a:rPr lang="fr-FR" dirty="0" smtClean="0"/>
              <a:t>IEN CHALON 2</a:t>
            </a:r>
            <a:endParaRPr lang="fr-FR" dirty="0"/>
          </a:p>
        </p:txBody>
      </p:sp>
      <p:sp>
        <p:nvSpPr>
          <p:cNvPr id="4" name="Rectangle 3"/>
          <p:cNvSpPr/>
          <p:nvPr/>
        </p:nvSpPr>
        <p:spPr>
          <a:xfrm>
            <a:off x="2511552" y="-55571"/>
            <a:ext cx="11452440" cy="646331"/>
          </a:xfrm>
          <a:prstGeom prst="rect">
            <a:avLst/>
          </a:prstGeom>
        </p:spPr>
        <p:txBody>
          <a:bodyPr wrap="square">
            <a:spAutoFit/>
          </a:bodyPr>
          <a:lstStyle/>
          <a:p>
            <a:pPr>
              <a:lnSpc>
                <a:spcPct val="100000"/>
              </a:lnSpc>
            </a:pPr>
            <a:r>
              <a:rPr lang="fr-FR" sz="3600" spc="-1" dirty="0" smtClean="0">
                <a:solidFill>
                  <a:srgbClr val="0070C0"/>
                </a:solidFill>
                <a:latin typeface="Bauhaus"/>
              </a:rPr>
              <a:t>Qu’est-ce que c’est le Développement Durable?</a:t>
            </a:r>
            <a:endParaRPr lang="fr-FR" sz="3600" spc="-1" dirty="0"/>
          </a:p>
        </p:txBody>
      </p:sp>
      <p:pic>
        <p:nvPicPr>
          <p:cNvPr id="6" name="DDurable explic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048000" y="747521"/>
            <a:ext cx="8483646" cy="4772051"/>
          </a:xfrm>
          <a:prstGeom prst="rect">
            <a:avLst/>
          </a:prstGeom>
        </p:spPr>
      </p:pic>
    </p:spTree>
    <p:extLst>
      <p:ext uri="{BB962C8B-B14F-4D97-AF65-F5344CB8AC3E}">
        <p14:creationId xmlns:p14="http://schemas.microsoft.com/office/powerpoint/2010/main" val="383946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 name="CustomShape 1"/>
          <p:cNvSpPr/>
          <p:nvPr/>
        </p:nvSpPr>
        <p:spPr>
          <a:xfrm>
            <a:off x="-360" y="0"/>
            <a:ext cx="6271200" cy="6857640"/>
          </a:xfrm>
          <a:prstGeom prst="rect">
            <a:avLst/>
          </a:prstGeom>
          <a:gradFill rotWithShape="0">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a:gradFill>
          <a:ln>
            <a:noFill/>
          </a:ln>
        </p:spPr>
        <p:style>
          <a:lnRef idx="2">
            <a:schemeClr val="accent1">
              <a:shade val="50000"/>
            </a:schemeClr>
          </a:lnRef>
          <a:fillRef idx="1">
            <a:schemeClr val="accent1"/>
          </a:fillRef>
          <a:effectRef idx="0">
            <a:schemeClr val="accent1"/>
          </a:effectRef>
          <a:fontRef idx="minor"/>
        </p:style>
      </p:sp>
      <p:pic>
        <p:nvPicPr>
          <p:cNvPr id="88" name="Picture 10"/>
          <p:cNvPicPr/>
          <p:nvPr/>
        </p:nvPicPr>
        <p:blipFill>
          <a:blip r:embed="rId3"/>
          <a:stretch/>
        </p:blipFill>
        <p:spPr>
          <a:xfrm>
            <a:off x="0" y="0"/>
            <a:ext cx="12191760" cy="6857640"/>
          </a:xfrm>
          <a:prstGeom prst="rect">
            <a:avLst/>
          </a:prstGeom>
          <a:ln>
            <a:noFill/>
          </a:ln>
        </p:spPr>
      </p:pic>
      <p:sp>
        <p:nvSpPr>
          <p:cNvPr id="90" name="CustomShape 3"/>
          <p:cNvSpPr/>
          <p:nvPr/>
        </p:nvSpPr>
        <p:spPr>
          <a:xfrm>
            <a:off x="0" y="590760"/>
            <a:ext cx="5477760" cy="6276600"/>
          </a:xfrm>
          <a:custGeom>
            <a:avLst/>
            <a:gdLst/>
            <a:ahLst/>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solidFill>
              <a:srgbClr val="F0F0F0"/>
            </a:solidFill>
          </a:ln>
        </p:spPr>
        <p:style>
          <a:lnRef idx="2">
            <a:schemeClr val="accent1">
              <a:shade val="50000"/>
            </a:schemeClr>
          </a:lnRef>
          <a:fillRef idx="1">
            <a:schemeClr val="accent1"/>
          </a:fillRef>
          <a:effectRef idx="0">
            <a:schemeClr val="accent1"/>
          </a:effectRef>
          <a:fontRef idx="minor"/>
        </p:style>
      </p:sp>
      <p:pic>
        <p:nvPicPr>
          <p:cNvPr id="2" name="Image 1"/>
          <p:cNvPicPr>
            <a:picLocks noChangeAspect="1"/>
          </p:cNvPicPr>
          <p:nvPr/>
        </p:nvPicPr>
        <p:blipFill>
          <a:blip r:embed="rId4"/>
          <a:stretch>
            <a:fillRect/>
          </a:stretch>
        </p:blipFill>
        <p:spPr>
          <a:xfrm>
            <a:off x="1179576" y="2819138"/>
            <a:ext cx="2590800" cy="2695575"/>
          </a:xfrm>
          <a:prstGeom prst="rect">
            <a:avLst/>
          </a:prstGeom>
        </p:spPr>
      </p:pic>
      <p:sp>
        <p:nvSpPr>
          <p:cNvPr id="4" name="Rectangle 3"/>
          <p:cNvSpPr/>
          <p:nvPr/>
        </p:nvSpPr>
        <p:spPr>
          <a:xfrm>
            <a:off x="6575952" y="1574612"/>
            <a:ext cx="5559000" cy="461665"/>
          </a:xfrm>
          <a:prstGeom prst="rect">
            <a:avLst/>
          </a:prstGeom>
        </p:spPr>
        <p:txBody>
          <a:bodyPr wrap="square">
            <a:spAutoFit/>
          </a:bodyPr>
          <a:lstStyle/>
          <a:p>
            <a:r>
              <a:rPr lang="fr-FR" sz="2400" b="1" dirty="0" smtClean="0"/>
              <a:t>- Comment obtenir le label E3D?</a:t>
            </a:r>
            <a:endParaRPr lang="fr-FR" sz="2400" b="1" dirty="0"/>
          </a:p>
        </p:txBody>
      </p:sp>
      <p:pic>
        <p:nvPicPr>
          <p:cNvPr id="5" name="Image 4"/>
          <p:cNvPicPr>
            <a:picLocks noChangeAspect="1"/>
          </p:cNvPicPr>
          <p:nvPr/>
        </p:nvPicPr>
        <p:blipFill>
          <a:blip r:embed="rId5"/>
          <a:stretch>
            <a:fillRect/>
          </a:stretch>
        </p:blipFill>
        <p:spPr>
          <a:xfrm>
            <a:off x="4745464" y="1"/>
            <a:ext cx="6980098" cy="6857640"/>
          </a:xfrm>
          <a:prstGeom prst="rect">
            <a:avLst/>
          </a:prstGeom>
        </p:spPr>
      </p:pic>
    </p:spTree>
    <p:extLst>
      <p:ext uri="{BB962C8B-B14F-4D97-AF65-F5344CB8AC3E}">
        <p14:creationId xmlns:p14="http://schemas.microsoft.com/office/powerpoint/2010/main" val="1159482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 name="CustomShape 1"/>
          <p:cNvSpPr/>
          <p:nvPr/>
        </p:nvSpPr>
        <p:spPr>
          <a:xfrm>
            <a:off x="-360" y="0"/>
            <a:ext cx="6271200" cy="6857640"/>
          </a:xfrm>
          <a:prstGeom prst="rect">
            <a:avLst/>
          </a:prstGeom>
          <a:gradFill rotWithShape="0">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a:gradFill>
          <a:ln>
            <a:noFill/>
          </a:ln>
        </p:spPr>
        <p:style>
          <a:lnRef idx="2">
            <a:schemeClr val="accent1">
              <a:shade val="50000"/>
            </a:schemeClr>
          </a:lnRef>
          <a:fillRef idx="1">
            <a:schemeClr val="accent1"/>
          </a:fillRef>
          <a:effectRef idx="0">
            <a:schemeClr val="accent1"/>
          </a:effectRef>
          <a:fontRef idx="minor"/>
        </p:style>
      </p:sp>
      <p:pic>
        <p:nvPicPr>
          <p:cNvPr id="88" name="Picture 10"/>
          <p:cNvPicPr/>
          <p:nvPr/>
        </p:nvPicPr>
        <p:blipFill>
          <a:blip r:embed="rId3"/>
          <a:stretch/>
        </p:blipFill>
        <p:spPr>
          <a:xfrm>
            <a:off x="0" y="0"/>
            <a:ext cx="12191760" cy="6857640"/>
          </a:xfrm>
          <a:prstGeom prst="rect">
            <a:avLst/>
          </a:prstGeom>
          <a:ln>
            <a:noFill/>
          </a:ln>
        </p:spPr>
      </p:pic>
      <p:sp>
        <p:nvSpPr>
          <p:cNvPr id="90" name="CustomShape 3"/>
          <p:cNvSpPr/>
          <p:nvPr/>
        </p:nvSpPr>
        <p:spPr>
          <a:xfrm>
            <a:off x="0" y="590760"/>
            <a:ext cx="5477760" cy="6276600"/>
          </a:xfrm>
          <a:custGeom>
            <a:avLst/>
            <a:gdLst/>
            <a:ahLst/>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solidFill>
              <a:srgbClr val="F0F0F0"/>
            </a:solidFill>
          </a:ln>
        </p:spPr>
        <p:style>
          <a:lnRef idx="2">
            <a:schemeClr val="accent1">
              <a:shade val="50000"/>
            </a:schemeClr>
          </a:lnRef>
          <a:fillRef idx="1">
            <a:schemeClr val="accent1"/>
          </a:fillRef>
          <a:effectRef idx="0">
            <a:schemeClr val="accent1"/>
          </a:effectRef>
          <a:fontRef idx="minor"/>
        </p:style>
      </p:sp>
      <p:pic>
        <p:nvPicPr>
          <p:cNvPr id="2" name="Image 1"/>
          <p:cNvPicPr>
            <a:picLocks noChangeAspect="1"/>
          </p:cNvPicPr>
          <p:nvPr/>
        </p:nvPicPr>
        <p:blipFill>
          <a:blip r:embed="rId4"/>
          <a:stretch>
            <a:fillRect/>
          </a:stretch>
        </p:blipFill>
        <p:spPr>
          <a:xfrm>
            <a:off x="1179576" y="2819138"/>
            <a:ext cx="2590800" cy="2695575"/>
          </a:xfrm>
          <a:prstGeom prst="rect">
            <a:avLst/>
          </a:prstGeom>
        </p:spPr>
      </p:pic>
      <p:sp>
        <p:nvSpPr>
          <p:cNvPr id="4" name="Rectangle 3"/>
          <p:cNvSpPr/>
          <p:nvPr/>
        </p:nvSpPr>
        <p:spPr>
          <a:xfrm>
            <a:off x="6575952" y="1574612"/>
            <a:ext cx="5559000" cy="461665"/>
          </a:xfrm>
          <a:prstGeom prst="rect">
            <a:avLst/>
          </a:prstGeom>
        </p:spPr>
        <p:txBody>
          <a:bodyPr wrap="square">
            <a:spAutoFit/>
          </a:bodyPr>
          <a:lstStyle/>
          <a:p>
            <a:r>
              <a:rPr lang="fr-FR" sz="2400" b="1" dirty="0" smtClean="0"/>
              <a:t>- Comment obtenir le label E3D?</a:t>
            </a:r>
            <a:endParaRPr lang="fr-FR" sz="2400" b="1" dirty="0"/>
          </a:p>
        </p:txBody>
      </p:sp>
      <p:pic>
        <p:nvPicPr>
          <p:cNvPr id="3" name="Image 2"/>
          <p:cNvPicPr>
            <a:picLocks noChangeAspect="1"/>
          </p:cNvPicPr>
          <p:nvPr/>
        </p:nvPicPr>
        <p:blipFill>
          <a:blip r:embed="rId5"/>
          <a:stretch>
            <a:fillRect/>
          </a:stretch>
        </p:blipFill>
        <p:spPr>
          <a:xfrm>
            <a:off x="4626865" y="-12485"/>
            <a:ext cx="7370064" cy="6870126"/>
          </a:xfrm>
          <a:prstGeom prst="rect">
            <a:avLst/>
          </a:prstGeom>
        </p:spPr>
      </p:pic>
    </p:spTree>
    <p:extLst>
      <p:ext uri="{BB962C8B-B14F-4D97-AF65-F5344CB8AC3E}">
        <p14:creationId xmlns:p14="http://schemas.microsoft.com/office/powerpoint/2010/main" val="2059914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 name="CustomShape 1"/>
          <p:cNvSpPr/>
          <p:nvPr/>
        </p:nvSpPr>
        <p:spPr>
          <a:xfrm>
            <a:off x="-360" y="0"/>
            <a:ext cx="6271200" cy="6857640"/>
          </a:xfrm>
          <a:prstGeom prst="rect">
            <a:avLst/>
          </a:prstGeom>
          <a:gradFill rotWithShape="0">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a:gradFill>
          <a:ln>
            <a:noFill/>
          </a:ln>
        </p:spPr>
        <p:style>
          <a:lnRef idx="2">
            <a:schemeClr val="accent1">
              <a:shade val="50000"/>
            </a:schemeClr>
          </a:lnRef>
          <a:fillRef idx="1">
            <a:schemeClr val="accent1"/>
          </a:fillRef>
          <a:effectRef idx="0">
            <a:schemeClr val="accent1"/>
          </a:effectRef>
          <a:fontRef idx="minor"/>
        </p:style>
      </p:sp>
      <p:pic>
        <p:nvPicPr>
          <p:cNvPr id="88" name="Picture 10"/>
          <p:cNvPicPr/>
          <p:nvPr/>
        </p:nvPicPr>
        <p:blipFill>
          <a:blip r:embed="rId3"/>
          <a:stretch/>
        </p:blipFill>
        <p:spPr>
          <a:xfrm>
            <a:off x="0" y="0"/>
            <a:ext cx="12191760" cy="6857640"/>
          </a:xfrm>
          <a:prstGeom prst="rect">
            <a:avLst/>
          </a:prstGeom>
          <a:ln>
            <a:noFill/>
          </a:ln>
        </p:spPr>
      </p:pic>
      <p:sp>
        <p:nvSpPr>
          <p:cNvPr id="90" name="CustomShape 3"/>
          <p:cNvSpPr/>
          <p:nvPr/>
        </p:nvSpPr>
        <p:spPr>
          <a:xfrm>
            <a:off x="0" y="590760"/>
            <a:ext cx="5477760" cy="6276600"/>
          </a:xfrm>
          <a:custGeom>
            <a:avLst/>
            <a:gdLst/>
            <a:ahLst/>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solidFill>
              <a:srgbClr val="F0F0F0"/>
            </a:solidFill>
          </a:ln>
        </p:spPr>
        <p:style>
          <a:lnRef idx="2">
            <a:schemeClr val="accent1">
              <a:shade val="50000"/>
            </a:schemeClr>
          </a:lnRef>
          <a:fillRef idx="1">
            <a:schemeClr val="accent1"/>
          </a:fillRef>
          <a:effectRef idx="0">
            <a:schemeClr val="accent1"/>
          </a:effectRef>
          <a:fontRef idx="minor"/>
        </p:style>
      </p:sp>
      <p:pic>
        <p:nvPicPr>
          <p:cNvPr id="2" name="Image 1"/>
          <p:cNvPicPr>
            <a:picLocks noChangeAspect="1"/>
          </p:cNvPicPr>
          <p:nvPr/>
        </p:nvPicPr>
        <p:blipFill>
          <a:blip r:embed="rId4"/>
          <a:stretch>
            <a:fillRect/>
          </a:stretch>
        </p:blipFill>
        <p:spPr>
          <a:xfrm>
            <a:off x="1179576" y="2819138"/>
            <a:ext cx="2590800" cy="2695575"/>
          </a:xfrm>
          <a:prstGeom prst="rect">
            <a:avLst/>
          </a:prstGeom>
        </p:spPr>
      </p:pic>
      <p:sp>
        <p:nvSpPr>
          <p:cNvPr id="4" name="Rectangle 3"/>
          <p:cNvSpPr/>
          <p:nvPr/>
        </p:nvSpPr>
        <p:spPr>
          <a:xfrm>
            <a:off x="6575952" y="1574612"/>
            <a:ext cx="5559000" cy="461665"/>
          </a:xfrm>
          <a:prstGeom prst="rect">
            <a:avLst/>
          </a:prstGeom>
        </p:spPr>
        <p:txBody>
          <a:bodyPr wrap="square">
            <a:spAutoFit/>
          </a:bodyPr>
          <a:lstStyle/>
          <a:p>
            <a:r>
              <a:rPr lang="fr-FR" sz="2400" b="1" dirty="0" smtClean="0"/>
              <a:t>- Comment obtenir le label E3D?</a:t>
            </a:r>
            <a:endParaRPr lang="fr-FR" sz="2400" b="1" dirty="0"/>
          </a:p>
        </p:txBody>
      </p:sp>
      <p:pic>
        <p:nvPicPr>
          <p:cNvPr id="5" name="Image 4"/>
          <p:cNvPicPr>
            <a:picLocks noChangeAspect="1"/>
          </p:cNvPicPr>
          <p:nvPr/>
        </p:nvPicPr>
        <p:blipFill>
          <a:blip r:embed="rId5"/>
          <a:stretch>
            <a:fillRect/>
          </a:stretch>
        </p:blipFill>
        <p:spPr>
          <a:xfrm>
            <a:off x="4416812" y="120189"/>
            <a:ext cx="7335955" cy="6737451"/>
          </a:xfrm>
          <a:prstGeom prst="rect">
            <a:avLst/>
          </a:prstGeom>
        </p:spPr>
      </p:pic>
    </p:spTree>
    <p:extLst>
      <p:ext uri="{BB962C8B-B14F-4D97-AF65-F5344CB8AC3E}">
        <p14:creationId xmlns:p14="http://schemas.microsoft.com/office/powerpoint/2010/main" val="593440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 name="CustomShape 1"/>
          <p:cNvSpPr/>
          <p:nvPr/>
        </p:nvSpPr>
        <p:spPr>
          <a:xfrm>
            <a:off x="-360" y="0"/>
            <a:ext cx="6271200" cy="6857640"/>
          </a:xfrm>
          <a:prstGeom prst="rect">
            <a:avLst/>
          </a:prstGeom>
          <a:gradFill rotWithShape="0">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a:gradFill>
          <a:ln>
            <a:noFill/>
          </a:ln>
        </p:spPr>
        <p:style>
          <a:lnRef idx="2">
            <a:schemeClr val="accent1">
              <a:shade val="50000"/>
            </a:schemeClr>
          </a:lnRef>
          <a:fillRef idx="1">
            <a:schemeClr val="accent1"/>
          </a:fillRef>
          <a:effectRef idx="0">
            <a:schemeClr val="accent1"/>
          </a:effectRef>
          <a:fontRef idx="minor"/>
        </p:style>
      </p:sp>
      <p:pic>
        <p:nvPicPr>
          <p:cNvPr id="88" name="Picture 10"/>
          <p:cNvPicPr/>
          <p:nvPr/>
        </p:nvPicPr>
        <p:blipFill>
          <a:blip r:embed="rId3"/>
          <a:stretch/>
        </p:blipFill>
        <p:spPr>
          <a:xfrm>
            <a:off x="0" y="0"/>
            <a:ext cx="12191760" cy="6857640"/>
          </a:xfrm>
          <a:prstGeom prst="rect">
            <a:avLst/>
          </a:prstGeom>
          <a:ln>
            <a:noFill/>
          </a:ln>
        </p:spPr>
      </p:pic>
      <p:sp>
        <p:nvSpPr>
          <p:cNvPr id="90" name="CustomShape 3"/>
          <p:cNvSpPr/>
          <p:nvPr/>
        </p:nvSpPr>
        <p:spPr>
          <a:xfrm>
            <a:off x="0" y="590760"/>
            <a:ext cx="5477760" cy="6276600"/>
          </a:xfrm>
          <a:custGeom>
            <a:avLst/>
            <a:gdLst/>
            <a:ahLst/>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solidFill>
              <a:srgbClr val="F0F0F0"/>
            </a:solidFill>
          </a:ln>
        </p:spPr>
        <p:style>
          <a:lnRef idx="2">
            <a:schemeClr val="accent1">
              <a:shade val="50000"/>
            </a:schemeClr>
          </a:lnRef>
          <a:fillRef idx="1">
            <a:schemeClr val="accent1"/>
          </a:fillRef>
          <a:effectRef idx="0">
            <a:schemeClr val="accent1"/>
          </a:effectRef>
          <a:fontRef idx="minor"/>
        </p:style>
      </p:sp>
      <p:pic>
        <p:nvPicPr>
          <p:cNvPr id="2" name="Image 1"/>
          <p:cNvPicPr>
            <a:picLocks noChangeAspect="1"/>
          </p:cNvPicPr>
          <p:nvPr/>
        </p:nvPicPr>
        <p:blipFill>
          <a:blip r:embed="rId4"/>
          <a:stretch>
            <a:fillRect/>
          </a:stretch>
        </p:blipFill>
        <p:spPr>
          <a:xfrm>
            <a:off x="205560" y="3351966"/>
            <a:ext cx="1191768" cy="1239965"/>
          </a:xfrm>
          <a:prstGeom prst="rect">
            <a:avLst/>
          </a:prstGeom>
        </p:spPr>
      </p:pic>
      <p:sp>
        <p:nvSpPr>
          <p:cNvPr id="3" name="Rectangle 2"/>
          <p:cNvSpPr/>
          <p:nvPr/>
        </p:nvSpPr>
        <p:spPr>
          <a:xfrm>
            <a:off x="1993392" y="159949"/>
            <a:ext cx="9857232" cy="8863965"/>
          </a:xfrm>
          <a:prstGeom prst="rect">
            <a:avLst/>
          </a:prstGeom>
        </p:spPr>
        <p:txBody>
          <a:bodyPr wrap="square">
            <a:spAutoFit/>
          </a:bodyPr>
          <a:lstStyle/>
          <a:p>
            <a:pPr marL="342900">
              <a:spcAft>
                <a:spcPts val="0"/>
              </a:spcAft>
            </a:pPr>
            <a:r>
              <a:rPr lang="fr-FR" sz="2400" b="1" dirty="0">
                <a:latin typeface="Calibri" panose="020F0502020204030204" pitchFamily="34" charset="0"/>
                <a:ea typeface="Times New Roman" panose="02020603050405020304" pitchFamily="18" charset="0"/>
              </a:rPr>
              <a:t>Ateliers tournants de 30 minutes : </a:t>
            </a:r>
            <a:endParaRPr lang="fr-FR" sz="2400" b="1" dirty="0">
              <a:latin typeface="Times New Roman" panose="02020603050405020304" pitchFamily="18" charset="0"/>
              <a:ea typeface="Times New Roman" panose="02020603050405020304" pitchFamily="18" charset="0"/>
            </a:endParaRPr>
          </a:p>
          <a:p>
            <a:pPr>
              <a:spcAft>
                <a:spcPts val="0"/>
              </a:spcAft>
            </a:pPr>
            <a:r>
              <a:rPr lang="fr-FR" sz="2400" dirty="0">
                <a:latin typeface="Calibri" panose="020F0502020204030204" pitchFamily="34" charset="0"/>
                <a:ea typeface="Times New Roman" panose="02020603050405020304" pitchFamily="18" charset="0"/>
              </a:rPr>
              <a:t>Tous les supports sur le site de l'USEP </a:t>
            </a:r>
            <a:r>
              <a:rPr lang="fr-FR" sz="2400" u="sng" dirty="0">
                <a:solidFill>
                  <a:srgbClr val="0000FF"/>
                </a:solidFill>
                <a:latin typeface="Calibri" panose="020F0502020204030204" pitchFamily="34" charset="0"/>
                <a:ea typeface="Times New Roman" panose="02020603050405020304" pitchFamily="18" charset="0"/>
                <a:hlinkClick r:id="rId5"/>
              </a:rPr>
              <a:t>https://usep.org/index.php/2019/10/03/les-cles-usep-dune-education-au-developpement-durable/</a:t>
            </a:r>
            <a:endParaRPr lang="fr-FR" sz="2400" dirty="0">
              <a:latin typeface="Times New Roman" panose="02020603050405020304" pitchFamily="18" charset="0"/>
              <a:ea typeface="Times New Roman" panose="02020603050405020304" pitchFamily="18" charset="0"/>
            </a:endParaRPr>
          </a:p>
          <a:p>
            <a:pPr>
              <a:spcAft>
                <a:spcPts val="0"/>
              </a:spcAft>
            </a:pPr>
            <a:r>
              <a:rPr lang="fr-FR" sz="2400" dirty="0">
                <a:latin typeface="Calibri" panose="020F0502020204030204" pitchFamily="34" charset="0"/>
                <a:ea typeface="Times New Roman" panose="02020603050405020304" pitchFamily="18" charset="0"/>
              </a:rPr>
              <a:t> </a:t>
            </a:r>
            <a:endParaRPr lang="fr-FR" sz="2400" b="1" dirty="0">
              <a:latin typeface="Times New Roman" panose="02020603050405020304" pitchFamily="18" charset="0"/>
              <a:ea typeface="Times New Roman" panose="02020603050405020304" pitchFamily="18" charset="0"/>
            </a:endParaRPr>
          </a:p>
          <a:p>
            <a:pPr marL="342900" lvl="0" indent="-342900" fontAlgn="ctr">
              <a:spcAft>
                <a:spcPts val="0"/>
              </a:spcAft>
              <a:tabLst>
                <a:tab pos="457200" algn="l"/>
              </a:tabLst>
            </a:pPr>
            <a:r>
              <a:rPr lang="fr-FR" sz="2400" b="1" dirty="0" smtClean="0">
                <a:latin typeface="Calibri" panose="020F0502020204030204" pitchFamily="34" charset="0"/>
                <a:ea typeface="Times New Roman" panose="02020603050405020304" pitchFamily="18" charset="0"/>
              </a:rPr>
              <a:t>1- Déchets </a:t>
            </a:r>
            <a:r>
              <a:rPr lang="fr-FR" sz="2400" b="1" dirty="0">
                <a:latin typeface="Calibri" panose="020F0502020204030204" pitchFamily="34" charset="0"/>
                <a:ea typeface="Times New Roman" panose="02020603050405020304" pitchFamily="18" charset="0"/>
              </a:rPr>
              <a:t>(salle des maîtres</a:t>
            </a:r>
            <a:r>
              <a:rPr lang="fr-FR" sz="2400" b="1" dirty="0" smtClean="0">
                <a:latin typeface="Calibri" panose="020F0502020204030204" pitchFamily="34" charset="0"/>
                <a:ea typeface="Times New Roman" panose="02020603050405020304" pitchFamily="18" charset="0"/>
              </a:rPr>
              <a:t>)/ Biodiversité. </a:t>
            </a:r>
            <a:r>
              <a:rPr lang="fr-FR" sz="2400" dirty="0" smtClean="0">
                <a:latin typeface="Calibri" panose="020F0502020204030204" pitchFamily="34" charset="0"/>
                <a:ea typeface="Times New Roman" panose="02020603050405020304" pitchFamily="18" charset="0"/>
              </a:rPr>
              <a:t>Autonomie</a:t>
            </a:r>
            <a:endParaRPr lang="fr-FR" sz="2400" dirty="0">
              <a:latin typeface="Times New Roman" panose="02020603050405020304" pitchFamily="18" charset="0"/>
              <a:ea typeface="Times New Roman" panose="02020603050405020304" pitchFamily="18" charset="0"/>
            </a:endParaRPr>
          </a:p>
          <a:p>
            <a:pPr>
              <a:spcAft>
                <a:spcPts val="0"/>
              </a:spcAft>
            </a:pPr>
            <a:r>
              <a:rPr lang="fr-FR" sz="2400" dirty="0" err="1">
                <a:latin typeface="Calibri" panose="020F0502020204030204" pitchFamily="34" charset="0"/>
                <a:ea typeface="Times New Roman" panose="02020603050405020304" pitchFamily="18" charset="0"/>
              </a:rPr>
              <a:t>Tawashi</a:t>
            </a:r>
            <a:r>
              <a:rPr lang="fr-FR" sz="2400" dirty="0">
                <a:latin typeface="Calibri" panose="020F0502020204030204" pitchFamily="34" charset="0"/>
                <a:ea typeface="Times New Roman" panose="02020603050405020304" pitchFamily="18" charset="0"/>
              </a:rPr>
              <a:t> construire des éponges en suivant la vidéo sur des </a:t>
            </a:r>
            <a:r>
              <a:rPr lang="fr-FR" sz="2400" dirty="0" smtClean="0">
                <a:latin typeface="Calibri" panose="020F0502020204030204" pitchFamily="34" charset="0"/>
                <a:ea typeface="Times New Roman" panose="02020603050405020304" pitchFamily="18" charset="0"/>
              </a:rPr>
              <a:t>tablettes.</a:t>
            </a:r>
            <a:endParaRPr lang="fr-FR" sz="2400" u="sng" dirty="0" smtClean="0">
              <a:solidFill>
                <a:srgbClr val="0000FF"/>
              </a:solidFill>
              <a:latin typeface="Calibri" panose="020F0502020204030204" pitchFamily="34" charset="0"/>
              <a:ea typeface="Times New Roman" panose="02020603050405020304" pitchFamily="18" charset="0"/>
            </a:endParaRPr>
          </a:p>
          <a:p>
            <a:pPr>
              <a:spcAft>
                <a:spcPts val="0"/>
              </a:spcAft>
            </a:pPr>
            <a:r>
              <a:rPr lang="fr-FR" sz="2400" dirty="0">
                <a:latin typeface="Calibri" panose="020F0502020204030204" pitchFamily="34" charset="0"/>
                <a:ea typeface="Times New Roman" panose="02020603050405020304" pitchFamily="18" charset="0"/>
              </a:rPr>
              <a:t>Construire un hôtel à </a:t>
            </a:r>
            <a:r>
              <a:rPr lang="fr-FR" sz="2400" dirty="0" smtClean="0">
                <a:latin typeface="Calibri" panose="020F0502020204030204" pitchFamily="34" charset="0"/>
                <a:ea typeface="Times New Roman" panose="02020603050405020304" pitchFamily="18" charset="0"/>
              </a:rPr>
              <a:t>insectes</a:t>
            </a:r>
          </a:p>
          <a:p>
            <a:pPr>
              <a:spcAft>
                <a:spcPts val="0"/>
              </a:spcAft>
            </a:pPr>
            <a:endParaRPr lang="fr-FR" sz="2400" dirty="0" smtClean="0">
              <a:latin typeface="Calibri" panose="020F0502020204030204" pitchFamily="34" charset="0"/>
              <a:ea typeface="Times New Roman" panose="02020603050405020304" pitchFamily="18" charset="0"/>
            </a:endParaRPr>
          </a:p>
          <a:p>
            <a:pPr lvl="0" fontAlgn="ctr"/>
            <a:r>
              <a:rPr lang="fr-FR" sz="2400" b="1" dirty="0" smtClean="0">
                <a:latin typeface="Calibri" panose="020F0502020204030204" pitchFamily="34" charset="0"/>
                <a:ea typeface="Times New Roman" panose="02020603050405020304" pitchFamily="18" charset="0"/>
              </a:rPr>
              <a:t>2- Solidarité </a:t>
            </a:r>
            <a:r>
              <a:rPr lang="fr-FR" sz="2400" b="1" dirty="0">
                <a:latin typeface="Calibri" panose="020F0502020204030204" pitchFamily="34" charset="0"/>
                <a:ea typeface="Times New Roman" panose="02020603050405020304" pitchFamily="18" charset="0"/>
              </a:rPr>
              <a:t>(</a:t>
            </a:r>
            <a:r>
              <a:rPr lang="fr-FR" sz="2400" b="1" dirty="0" smtClean="0">
                <a:latin typeface="Calibri" panose="020F0502020204030204" pitchFamily="34" charset="0"/>
                <a:ea typeface="Times New Roman" panose="02020603050405020304" pitchFamily="18" charset="0"/>
              </a:rPr>
              <a:t>Gymnase).</a:t>
            </a:r>
          </a:p>
          <a:p>
            <a:r>
              <a:rPr lang="fr-FR" sz="2400" dirty="0" smtClean="0">
                <a:latin typeface="Calibri" panose="020F0502020204030204" pitchFamily="34" charset="0"/>
                <a:ea typeface="Times New Roman" panose="02020603050405020304" pitchFamily="18" charset="0"/>
              </a:rPr>
              <a:t>Atelier </a:t>
            </a:r>
            <a:r>
              <a:rPr lang="fr-FR" sz="2400" dirty="0">
                <a:latin typeface="Calibri" panose="020F0502020204030204" pitchFamily="34" charset="0"/>
                <a:ea typeface="Times New Roman" panose="02020603050405020304" pitchFamily="18" charset="0"/>
              </a:rPr>
              <a:t>cercle circassien (Fiche USEP) animé par </a:t>
            </a:r>
            <a:r>
              <a:rPr lang="fr-FR" sz="2400" dirty="0" smtClean="0">
                <a:latin typeface="Calibri" panose="020F0502020204030204" pitchFamily="34" charset="0"/>
                <a:ea typeface="Times New Roman" panose="02020603050405020304" pitchFamily="18" charset="0"/>
              </a:rPr>
              <a:t>Patricia </a:t>
            </a:r>
            <a:r>
              <a:rPr lang="fr-FR" sz="2400" dirty="0" err="1" smtClean="0">
                <a:latin typeface="Calibri" panose="020F0502020204030204" pitchFamily="34" charset="0"/>
                <a:ea typeface="Times New Roman" panose="02020603050405020304" pitchFamily="18" charset="0"/>
              </a:rPr>
              <a:t>Descombes</a:t>
            </a:r>
            <a:r>
              <a:rPr lang="fr-FR" sz="2400" dirty="0" smtClean="0">
                <a:latin typeface="Calibri" panose="020F0502020204030204" pitchFamily="34" charset="0"/>
                <a:ea typeface="Times New Roman" panose="02020603050405020304" pitchFamily="18" charset="0"/>
              </a:rPr>
              <a:t>.</a:t>
            </a:r>
          </a:p>
          <a:p>
            <a:endParaRPr lang="fr-FR" sz="2400" dirty="0" smtClean="0">
              <a:latin typeface="Calibri" panose="020F0502020204030204" pitchFamily="34" charset="0"/>
              <a:ea typeface="Times New Roman" panose="02020603050405020304" pitchFamily="18" charset="0"/>
            </a:endParaRPr>
          </a:p>
          <a:p>
            <a:pPr lvl="0"/>
            <a:r>
              <a:rPr lang="fr-FR" sz="2400" b="1" dirty="0" smtClean="0">
                <a:latin typeface="Calibri" panose="020F0502020204030204" pitchFamily="34" charset="0"/>
                <a:ea typeface="Times New Roman" panose="02020603050405020304" pitchFamily="18" charset="0"/>
              </a:rPr>
              <a:t>3- Déplacement énergie (salle de Christelle).</a:t>
            </a:r>
            <a:endParaRPr lang="fr-FR" sz="2400" dirty="0" smtClean="0">
              <a:latin typeface="Calibri" panose="020F0502020204030204" pitchFamily="34" charset="0"/>
              <a:ea typeface="Times New Roman" panose="02020603050405020304" pitchFamily="18" charset="0"/>
            </a:endParaRPr>
          </a:p>
          <a:p>
            <a:pPr lvl="0"/>
            <a:r>
              <a:rPr lang="fr-FR" sz="2400" dirty="0" err="1" smtClean="0">
                <a:latin typeface="Calibri" panose="020F0502020204030204" pitchFamily="34" charset="0"/>
                <a:ea typeface="Times New Roman" panose="02020603050405020304" pitchFamily="18" charset="0"/>
              </a:rPr>
              <a:t>Batamobilité</a:t>
            </a:r>
            <a:r>
              <a:rPr lang="fr-FR" sz="2400" dirty="0" smtClean="0">
                <a:latin typeface="Calibri" panose="020F0502020204030204" pitchFamily="34" charset="0"/>
                <a:ea typeface="Times New Roman" panose="02020603050405020304" pitchFamily="18" charset="0"/>
              </a:rPr>
              <a:t> </a:t>
            </a:r>
            <a:r>
              <a:rPr lang="fr-FR" sz="2400" dirty="0">
                <a:latin typeface="Calibri" panose="020F0502020204030204" pitchFamily="34" charset="0"/>
                <a:ea typeface="Times New Roman" panose="02020603050405020304" pitchFamily="18" charset="0"/>
              </a:rPr>
              <a:t>(valise USEP) et ateliers 1Degré de plus </a:t>
            </a:r>
            <a:r>
              <a:rPr lang="fr-FR" sz="2400" dirty="0" smtClean="0">
                <a:latin typeface="Calibri" panose="020F0502020204030204" pitchFamily="34" charset="0"/>
                <a:ea typeface="Times New Roman" panose="02020603050405020304" pitchFamily="18" charset="0"/>
              </a:rPr>
              <a:t>. Stéphane</a:t>
            </a:r>
          </a:p>
          <a:p>
            <a:pPr lvl="0"/>
            <a:endParaRPr lang="fr-FR" sz="2400" dirty="0" smtClean="0">
              <a:latin typeface="Calibri" panose="020F0502020204030204" pitchFamily="34" charset="0"/>
              <a:ea typeface="Times New Roman" panose="02020603050405020304" pitchFamily="18" charset="0"/>
            </a:endParaRPr>
          </a:p>
          <a:p>
            <a:r>
              <a:rPr lang="fr-FR" sz="2400" b="1" dirty="0">
                <a:latin typeface="Calibri" panose="020F0502020204030204" pitchFamily="34" charset="0"/>
                <a:ea typeface="Times New Roman" panose="02020603050405020304" pitchFamily="18" charset="0"/>
              </a:rPr>
              <a:t>4-Sport durable </a:t>
            </a:r>
            <a:r>
              <a:rPr lang="fr-FR" sz="2400" dirty="0">
                <a:latin typeface="Calibri" panose="020F0502020204030204" pitchFamily="34" charset="0"/>
                <a:ea typeface="Times New Roman" panose="02020603050405020304" pitchFamily="18" charset="0"/>
              </a:rPr>
              <a:t>: </a:t>
            </a:r>
            <a:endParaRPr lang="fr-FR" sz="2400" dirty="0" smtClean="0">
              <a:latin typeface="Calibri" panose="020F0502020204030204" pitchFamily="34" charset="0"/>
              <a:ea typeface="Times New Roman" panose="02020603050405020304" pitchFamily="18" charset="0"/>
            </a:endParaRPr>
          </a:p>
          <a:p>
            <a:r>
              <a:rPr lang="fr-FR" sz="2400" dirty="0" smtClean="0">
                <a:latin typeface="Calibri" panose="020F0502020204030204" pitchFamily="34" charset="0"/>
                <a:ea typeface="Times New Roman" panose="02020603050405020304" pitchFamily="18" charset="0"/>
              </a:rPr>
              <a:t>Thermo </a:t>
            </a:r>
            <a:r>
              <a:rPr lang="fr-FR" sz="2400" dirty="0">
                <a:latin typeface="Calibri" panose="020F0502020204030204" pitchFamily="34" charset="0"/>
                <a:ea typeface="Times New Roman" panose="02020603050405020304" pitchFamily="18" charset="0"/>
              </a:rPr>
              <a:t>planète </a:t>
            </a:r>
            <a:r>
              <a:rPr lang="fr-FR" sz="2400" dirty="0" smtClean="0">
                <a:latin typeface="Calibri" panose="020F0502020204030204" pitchFamily="34" charset="0"/>
                <a:ea typeface="Times New Roman" panose="02020603050405020304" pitchFamily="18" charset="0"/>
              </a:rPr>
              <a:t> /Planète </a:t>
            </a:r>
            <a:r>
              <a:rPr lang="fr-FR" sz="2400" dirty="0">
                <a:latin typeface="Calibri" panose="020F0502020204030204" pitchFamily="34" charset="0"/>
                <a:ea typeface="Times New Roman" panose="02020603050405020304" pitchFamily="18" charset="0"/>
              </a:rPr>
              <a:t>en </a:t>
            </a:r>
            <a:r>
              <a:rPr lang="fr-FR" sz="2400" dirty="0" smtClean="0">
                <a:latin typeface="Calibri" panose="020F0502020204030204" pitchFamily="34" charset="0"/>
                <a:ea typeface="Times New Roman" panose="02020603050405020304" pitchFamily="18" charset="0"/>
              </a:rPr>
              <a:t>jeu / Construction </a:t>
            </a:r>
            <a:r>
              <a:rPr lang="fr-FR" sz="2400" dirty="0">
                <a:latin typeface="Calibri" panose="020F0502020204030204" pitchFamily="34" charset="0"/>
                <a:ea typeface="Times New Roman" panose="02020603050405020304" pitchFamily="18" charset="0"/>
              </a:rPr>
              <a:t>d'un thermo planète. </a:t>
            </a:r>
            <a:r>
              <a:rPr lang="fr-FR" sz="2400" dirty="0" smtClean="0">
                <a:latin typeface="Calibri" panose="020F0502020204030204" pitchFamily="34" charset="0"/>
                <a:ea typeface="Times New Roman" panose="02020603050405020304" pitchFamily="18" charset="0"/>
              </a:rPr>
              <a:t>JC</a:t>
            </a:r>
            <a:endParaRPr lang="fr-FR" sz="2400" dirty="0">
              <a:latin typeface="Calibri" panose="020F0502020204030204" pitchFamily="34" charset="0"/>
              <a:ea typeface="Times New Roman" panose="02020603050405020304" pitchFamily="18" charset="0"/>
            </a:endParaRPr>
          </a:p>
          <a:p>
            <a:pPr lvl="0"/>
            <a:endParaRPr lang="fr-FR" dirty="0" smtClean="0">
              <a:latin typeface="Calibri" panose="020F0502020204030204" pitchFamily="34" charset="0"/>
              <a:ea typeface="Times New Roman" panose="02020603050405020304" pitchFamily="18" charset="0"/>
            </a:endParaRPr>
          </a:p>
          <a:p>
            <a:pPr lvl="0"/>
            <a:endParaRPr lang="fr-FR" dirty="0" smtClean="0">
              <a:latin typeface="Calibri" panose="020F0502020204030204" pitchFamily="34" charset="0"/>
              <a:ea typeface="Times New Roman" panose="02020603050405020304" pitchFamily="18" charset="0"/>
            </a:endParaRPr>
          </a:p>
          <a:p>
            <a:pPr lvl="0"/>
            <a:endParaRPr lang="fr-FR" dirty="0">
              <a:latin typeface="Calibri" panose="020F0502020204030204" pitchFamily="34" charset="0"/>
              <a:ea typeface="Times New Roman" panose="02020603050405020304" pitchFamily="18" charset="0"/>
            </a:endParaRPr>
          </a:p>
          <a:p>
            <a:pPr lvl="0"/>
            <a:endParaRPr lang="fr-FR" dirty="0" smtClean="0">
              <a:latin typeface="Calibri" panose="020F0502020204030204" pitchFamily="34" charset="0"/>
              <a:ea typeface="Times New Roman" panose="02020603050405020304" pitchFamily="18" charset="0"/>
            </a:endParaRPr>
          </a:p>
          <a:p>
            <a:pPr lvl="0"/>
            <a:endParaRPr lang="fr-FR" dirty="0">
              <a:latin typeface="Calibri" panose="020F0502020204030204" pitchFamily="34" charset="0"/>
              <a:ea typeface="Times New Roman" panose="02020603050405020304" pitchFamily="18" charset="0"/>
            </a:endParaRPr>
          </a:p>
          <a:p>
            <a:pPr lvl="0"/>
            <a:endParaRPr lang="fr-FR" dirty="0" smtClean="0">
              <a:latin typeface="Calibri" panose="020F0502020204030204" pitchFamily="34" charset="0"/>
              <a:ea typeface="Times New Roman" panose="02020603050405020304" pitchFamily="18" charset="0"/>
            </a:endParaRPr>
          </a:p>
          <a:p>
            <a:pPr lvl="0"/>
            <a:endParaRPr lang="fr-FR" dirty="0">
              <a:latin typeface="Calibri" panose="020F0502020204030204" pitchFamily="34" charset="0"/>
              <a:ea typeface="Times New Roman" panose="02020603050405020304" pitchFamily="18" charset="0"/>
            </a:endParaRPr>
          </a:p>
          <a:p>
            <a:pPr lvl="0"/>
            <a:endParaRPr lang="fr-FR" dirty="0">
              <a:latin typeface="Calibri" panose="020F0502020204030204" pitchFamily="34" charset="0"/>
              <a:ea typeface="Times New Roman" panose="02020603050405020304" pitchFamily="18" charset="0"/>
            </a:endParaRPr>
          </a:p>
          <a:p>
            <a:pPr>
              <a:spcAft>
                <a:spcPts val="0"/>
              </a:spcAft>
            </a:pPr>
            <a:endParaRPr lang="fr-FR" dirty="0">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3004549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 name="CustomShape 1"/>
          <p:cNvSpPr/>
          <p:nvPr/>
        </p:nvSpPr>
        <p:spPr>
          <a:xfrm>
            <a:off x="-360" y="0"/>
            <a:ext cx="6271200" cy="6857640"/>
          </a:xfrm>
          <a:prstGeom prst="rect">
            <a:avLst/>
          </a:prstGeom>
          <a:gradFill rotWithShape="0">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a:gradFill>
          <a:ln>
            <a:noFill/>
          </a:ln>
        </p:spPr>
        <p:style>
          <a:lnRef idx="2">
            <a:schemeClr val="accent1">
              <a:shade val="50000"/>
            </a:schemeClr>
          </a:lnRef>
          <a:fillRef idx="1">
            <a:schemeClr val="accent1"/>
          </a:fillRef>
          <a:effectRef idx="0">
            <a:schemeClr val="accent1"/>
          </a:effectRef>
          <a:fontRef idx="minor"/>
        </p:style>
      </p:sp>
      <p:pic>
        <p:nvPicPr>
          <p:cNvPr id="88" name="Picture 10"/>
          <p:cNvPicPr/>
          <p:nvPr/>
        </p:nvPicPr>
        <p:blipFill>
          <a:blip r:embed="rId3"/>
          <a:stretch/>
        </p:blipFill>
        <p:spPr>
          <a:xfrm>
            <a:off x="0" y="0"/>
            <a:ext cx="12191760" cy="6857640"/>
          </a:xfrm>
          <a:prstGeom prst="rect">
            <a:avLst/>
          </a:prstGeom>
          <a:ln>
            <a:noFill/>
          </a:ln>
        </p:spPr>
      </p:pic>
      <p:sp>
        <p:nvSpPr>
          <p:cNvPr id="90" name="CustomShape 3"/>
          <p:cNvSpPr/>
          <p:nvPr/>
        </p:nvSpPr>
        <p:spPr>
          <a:xfrm>
            <a:off x="0" y="590760"/>
            <a:ext cx="5477760" cy="6276600"/>
          </a:xfrm>
          <a:custGeom>
            <a:avLst/>
            <a:gdLst/>
            <a:ahLst/>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solidFill>
              <a:srgbClr val="F0F0F0"/>
            </a:solidFill>
          </a:ln>
        </p:spPr>
        <p:style>
          <a:lnRef idx="2">
            <a:schemeClr val="accent1">
              <a:shade val="50000"/>
            </a:schemeClr>
          </a:lnRef>
          <a:fillRef idx="1">
            <a:schemeClr val="accent1"/>
          </a:fillRef>
          <a:effectRef idx="0">
            <a:schemeClr val="accent1"/>
          </a:effectRef>
          <a:fontRef idx="minor"/>
        </p:style>
      </p:sp>
      <p:pic>
        <p:nvPicPr>
          <p:cNvPr id="2" name="Image 1"/>
          <p:cNvPicPr>
            <a:picLocks noChangeAspect="1"/>
          </p:cNvPicPr>
          <p:nvPr/>
        </p:nvPicPr>
        <p:blipFill>
          <a:blip r:embed="rId4"/>
          <a:stretch>
            <a:fillRect/>
          </a:stretch>
        </p:blipFill>
        <p:spPr>
          <a:xfrm>
            <a:off x="1179576" y="2819138"/>
            <a:ext cx="2590800" cy="2695575"/>
          </a:xfrm>
          <a:prstGeom prst="rect">
            <a:avLst/>
          </a:prstGeom>
        </p:spPr>
      </p:pic>
      <p:sp>
        <p:nvSpPr>
          <p:cNvPr id="4" name="Rectangle 3"/>
          <p:cNvSpPr/>
          <p:nvPr/>
        </p:nvSpPr>
        <p:spPr>
          <a:xfrm>
            <a:off x="6575952" y="1574612"/>
            <a:ext cx="5559000" cy="461665"/>
          </a:xfrm>
          <a:prstGeom prst="rect">
            <a:avLst/>
          </a:prstGeom>
        </p:spPr>
        <p:txBody>
          <a:bodyPr wrap="square">
            <a:spAutoFit/>
          </a:bodyPr>
          <a:lstStyle/>
          <a:p>
            <a:r>
              <a:rPr lang="fr-FR" sz="2400" b="1" dirty="0" smtClean="0"/>
              <a:t>- Bilan et perspectives?</a:t>
            </a:r>
            <a:endParaRPr lang="fr-FR" sz="2400" b="1" dirty="0"/>
          </a:p>
        </p:txBody>
      </p:sp>
      <p:pic>
        <p:nvPicPr>
          <p:cNvPr id="3" name="Image 2"/>
          <p:cNvPicPr>
            <a:picLocks noChangeAspect="1"/>
          </p:cNvPicPr>
          <p:nvPr/>
        </p:nvPicPr>
        <p:blipFill>
          <a:blip r:embed="rId5"/>
          <a:stretch>
            <a:fillRect/>
          </a:stretch>
        </p:blipFill>
        <p:spPr>
          <a:xfrm>
            <a:off x="0" y="20410"/>
            <a:ext cx="12191760" cy="6817045"/>
          </a:xfrm>
          <a:prstGeom prst="rect">
            <a:avLst/>
          </a:prstGeom>
        </p:spPr>
      </p:pic>
    </p:spTree>
    <p:extLst>
      <p:ext uri="{BB962C8B-B14F-4D97-AF65-F5344CB8AC3E}">
        <p14:creationId xmlns:p14="http://schemas.microsoft.com/office/powerpoint/2010/main" val="1100077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 name="CustomShape 1"/>
          <p:cNvSpPr/>
          <p:nvPr/>
        </p:nvSpPr>
        <p:spPr>
          <a:xfrm>
            <a:off x="-360" y="0"/>
            <a:ext cx="6271200" cy="6857640"/>
          </a:xfrm>
          <a:prstGeom prst="rect">
            <a:avLst/>
          </a:prstGeom>
          <a:gradFill rotWithShape="0">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a:gradFill>
          <a:ln>
            <a:noFill/>
          </a:ln>
        </p:spPr>
        <p:style>
          <a:lnRef idx="2">
            <a:schemeClr val="accent1">
              <a:shade val="50000"/>
            </a:schemeClr>
          </a:lnRef>
          <a:fillRef idx="1">
            <a:schemeClr val="accent1"/>
          </a:fillRef>
          <a:effectRef idx="0">
            <a:schemeClr val="accent1"/>
          </a:effectRef>
          <a:fontRef idx="minor"/>
        </p:style>
      </p:sp>
      <p:pic>
        <p:nvPicPr>
          <p:cNvPr id="88" name="Picture 10"/>
          <p:cNvPicPr/>
          <p:nvPr/>
        </p:nvPicPr>
        <p:blipFill>
          <a:blip r:embed="rId3"/>
          <a:stretch/>
        </p:blipFill>
        <p:spPr>
          <a:xfrm>
            <a:off x="0" y="0"/>
            <a:ext cx="12191760" cy="6857640"/>
          </a:xfrm>
          <a:prstGeom prst="rect">
            <a:avLst/>
          </a:prstGeom>
          <a:ln>
            <a:noFill/>
          </a:ln>
        </p:spPr>
      </p:pic>
      <p:sp>
        <p:nvSpPr>
          <p:cNvPr id="90" name="CustomShape 3"/>
          <p:cNvSpPr/>
          <p:nvPr/>
        </p:nvSpPr>
        <p:spPr>
          <a:xfrm>
            <a:off x="0" y="590760"/>
            <a:ext cx="5477760" cy="6276600"/>
          </a:xfrm>
          <a:custGeom>
            <a:avLst/>
            <a:gdLst/>
            <a:ahLst/>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solidFill>
              <a:srgbClr val="F0F0F0"/>
            </a:solidFill>
          </a:ln>
        </p:spPr>
        <p:style>
          <a:lnRef idx="2">
            <a:schemeClr val="accent1">
              <a:shade val="50000"/>
            </a:schemeClr>
          </a:lnRef>
          <a:fillRef idx="1">
            <a:schemeClr val="accent1"/>
          </a:fillRef>
          <a:effectRef idx="0">
            <a:schemeClr val="accent1"/>
          </a:effectRef>
          <a:fontRef idx="minor"/>
        </p:style>
      </p:sp>
      <p:pic>
        <p:nvPicPr>
          <p:cNvPr id="2" name="Image 1"/>
          <p:cNvPicPr>
            <a:picLocks noChangeAspect="1"/>
          </p:cNvPicPr>
          <p:nvPr/>
        </p:nvPicPr>
        <p:blipFill>
          <a:blip r:embed="rId4"/>
          <a:stretch>
            <a:fillRect/>
          </a:stretch>
        </p:blipFill>
        <p:spPr>
          <a:xfrm>
            <a:off x="1179576" y="2819138"/>
            <a:ext cx="2590800" cy="2695575"/>
          </a:xfrm>
          <a:prstGeom prst="rect">
            <a:avLst/>
          </a:prstGeom>
        </p:spPr>
      </p:pic>
      <p:sp>
        <p:nvSpPr>
          <p:cNvPr id="4" name="Rectangle 3"/>
          <p:cNvSpPr/>
          <p:nvPr/>
        </p:nvSpPr>
        <p:spPr>
          <a:xfrm>
            <a:off x="6575952" y="1574612"/>
            <a:ext cx="5559000" cy="461665"/>
          </a:xfrm>
          <a:prstGeom prst="rect">
            <a:avLst/>
          </a:prstGeom>
        </p:spPr>
        <p:txBody>
          <a:bodyPr wrap="square">
            <a:spAutoFit/>
          </a:bodyPr>
          <a:lstStyle/>
          <a:p>
            <a:r>
              <a:rPr lang="fr-FR" sz="2400" b="1" dirty="0" smtClean="0"/>
              <a:t>- Bilan et perspectives?</a:t>
            </a:r>
            <a:endParaRPr lang="fr-FR" sz="2400" b="1" dirty="0"/>
          </a:p>
        </p:txBody>
      </p:sp>
    </p:spTree>
    <p:extLst>
      <p:ext uri="{BB962C8B-B14F-4D97-AF65-F5344CB8AC3E}">
        <p14:creationId xmlns:p14="http://schemas.microsoft.com/office/powerpoint/2010/main" val="38832094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 name="CustomShape 1"/>
          <p:cNvSpPr/>
          <p:nvPr/>
        </p:nvSpPr>
        <p:spPr>
          <a:xfrm>
            <a:off x="-360" y="0"/>
            <a:ext cx="6271200" cy="6857640"/>
          </a:xfrm>
          <a:prstGeom prst="rect">
            <a:avLst/>
          </a:prstGeom>
          <a:gradFill rotWithShape="0">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a:gradFill>
          <a:ln>
            <a:noFill/>
          </a:ln>
        </p:spPr>
        <p:style>
          <a:lnRef idx="2">
            <a:schemeClr val="accent1">
              <a:shade val="50000"/>
            </a:schemeClr>
          </a:lnRef>
          <a:fillRef idx="1">
            <a:schemeClr val="accent1"/>
          </a:fillRef>
          <a:effectRef idx="0">
            <a:schemeClr val="accent1"/>
          </a:effectRef>
          <a:fontRef idx="minor"/>
        </p:style>
      </p:sp>
      <p:pic>
        <p:nvPicPr>
          <p:cNvPr id="88" name="Picture 10"/>
          <p:cNvPicPr/>
          <p:nvPr/>
        </p:nvPicPr>
        <p:blipFill>
          <a:blip r:embed="rId3"/>
          <a:stretch/>
        </p:blipFill>
        <p:spPr>
          <a:xfrm>
            <a:off x="0" y="0"/>
            <a:ext cx="12191760" cy="6857640"/>
          </a:xfrm>
          <a:prstGeom prst="rect">
            <a:avLst/>
          </a:prstGeom>
          <a:ln>
            <a:noFill/>
          </a:ln>
        </p:spPr>
      </p:pic>
      <p:sp>
        <p:nvSpPr>
          <p:cNvPr id="90" name="CustomShape 3"/>
          <p:cNvSpPr/>
          <p:nvPr/>
        </p:nvSpPr>
        <p:spPr>
          <a:xfrm>
            <a:off x="0" y="590760"/>
            <a:ext cx="5477760" cy="6276600"/>
          </a:xfrm>
          <a:custGeom>
            <a:avLst/>
            <a:gdLst/>
            <a:ahLst/>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solidFill>
              <a:srgbClr val="F0F0F0"/>
            </a:solidFill>
          </a:ln>
        </p:spPr>
        <p:style>
          <a:lnRef idx="2">
            <a:schemeClr val="accent1">
              <a:shade val="50000"/>
            </a:schemeClr>
          </a:lnRef>
          <a:fillRef idx="1">
            <a:schemeClr val="accent1"/>
          </a:fillRef>
          <a:effectRef idx="0">
            <a:schemeClr val="accent1"/>
          </a:effectRef>
          <a:fontRef idx="minor"/>
        </p:style>
      </p:sp>
      <p:sp>
        <p:nvSpPr>
          <p:cNvPr id="3" name="ZoneTexte 2"/>
          <p:cNvSpPr txBox="1"/>
          <p:nvPr/>
        </p:nvSpPr>
        <p:spPr>
          <a:xfrm>
            <a:off x="8247888" y="5230368"/>
            <a:ext cx="3145536" cy="369332"/>
          </a:xfrm>
          <a:prstGeom prst="rect">
            <a:avLst/>
          </a:prstGeom>
          <a:noFill/>
        </p:spPr>
        <p:txBody>
          <a:bodyPr wrap="square" rtlCol="0">
            <a:spAutoFit/>
          </a:bodyPr>
          <a:lstStyle/>
          <a:p>
            <a:r>
              <a:rPr lang="fr-FR" dirty="0" smtClean="0"/>
              <a:t>IEN CHALON 2</a:t>
            </a:r>
            <a:endParaRPr lang="fr-FR" dirty="0"/>
          </a:p>
        </p:txBody>
      </p:sp>
      <p:sp>
        <p:nvSpPr>
          <p:cNvPr id="4" name="Rectangle 3"/>
          <p:cNvSpPr/>
          <p:nvPr/>
        </p:nvSpPr>
        <p:spPr>
          <a:xfrm>
            <a:off x="4967323" y="221428"/>
            <a:ext cx="5658921" cy="369332"/>
          </a:xfrm>
          <a:prstGeom prst="rect">
            <a:avLst/>
          </a:prstGeom>
        </p:spPr>
        <p:txBody>
          <a:bodyPr wrap="none">
            <a:spAutoFit/>
          </a:bodyPr>
          <a:lstStyle/>
          <a:p>
            <a:pPr>
              <a:lnSpc>
                <a:spcPct val="100000"/>
              </a:lnSpc>
            </a:pPr>
            <a:r>
              <a:rPr lang="fr-FR" spc="-1" dirty="0">
                <a:solidFill>
                  <a:srgbClr val="0075D1"/>
                </a:solidFill>
                <a:latin typeface="Helvetica Neue"/>
              </a:rPr>
              <a:t>L'UNESCO et les objectifs de développement durable</a:t>
            </a:r>
            <a:endParaRPr lang="fr-FR" spc="-1" dirty="0"/>
          </a:p>
        </p:txBody>
      </p:sp>
      <p:pic>
        <p:nvPicPr>
          <p:cNvPr id="9" name="Image 15"/>
          <p:cNvPicPr/>
          <p:nvPr/>
        </p:nvPicPr>
        <p:blipFill>
          <a:blip r:embed="rId4"/>
          <a:stretch/>
        </p:blipFill>
        <p:spPr>
          <a:xfrm>
            <a:off x="657342" y="812188"/>
            <a:ext cx="10736082" cy="5478264"/>
          </a:xfrm>
          <a:prstGeom prst="rect">
            <a:avLst/>
          </a:prstGeom>
          <a:ln>
            <a:noFill/>
          </a:ln>
        </p:spPr>
      </p:pic>
    </p:spTree>
    <p:extLst>
      <p:ext uri="{BB962C8B-B14F-4D97-AF65-F5344CB8AC3E}">
        <p14:creationId xmlns:p14="http://schemas.microsoft.com/office/powerpoint/2010/main" val="3657128248"/>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 name="CustomShape 1"/>
          <p:cNvSpPr/>
          <p:nvPr/>
        </p:nvSpPr>
        <p:spPr>
          <a:xfrm>
            <a:off x="-360" y="0"/>
            <a:ext cx="6271200" cy="6857640"/>
          </a:xfrm>
          <a:prstGeom prst="rect">
            <a:avLst/>
          </a:prstGeom>
          <a:gradFill rotWithShape="0">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a:gradFill>
          <a:ln>
            <a:noFill/>
          </a:ln>
        </p:spPr>
        <p:style>
          <a:lnRef idx="2">
            <a:schemeClr val="accent1">
              <a:shade val="50000"/>
            </a:schemeClr>
          </a:lnRef>
          <a:fillRef idx="1">
            <a:schemeClr val="accent1"/>
          </a:fillRef>
          <a:effectRef idx="0">
            <a:schemeClr val="accent1"/>
          </a:effectRef>
          <a:fontRef idx="minor"/>
        </p:style>
      </p:sp>
      <p:pic>
        <p:nvPicPr>
          <p:cNvPr id="88" name="Picture 10"/>
          <p:cNvPicPr/>
          <p:nvPr/>
        </p:nvPicPr>
        <p:blipFill>
          <a:blip r:embed="rId5"/>
          <a:stretch/>
        </p:blipFill>
        <p:spPr>
          <a:xfrm>
            <a:off x="0" y="0"/>
            <a:ext cx="12191760" cy="6857640"/>
          </a:xfrm>
          <a:prstGeom prst="rect">
            <a:avLst/>
          </a:prstGeom>
          <a:ln>
            <a:noFill/>
          </a:ln>
        </p:spPr>
      </p:pic>
      <p:sp>
        <p:nvSpPr>
          <p:cNvPr id="90" name="CustomShape 3"/>
          <p:cNvSpPr/>
          <p:nvPr/>
        </p:nvSpPr>
        <p:spPr>
          <a:xfrm>
            <a:off x="0" y="590760"/>
            <a:ext cx="5477760" cy="6276600"/>
          </a:xfrm>
          <a:custGeom>
            <a:avLst/>
            <a:gdLst/>
            <a:ahLst/>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solidFill>
              <a:srgbClr val="F0F0F0"/>
            </a:solidFill>
          </a:ln>
        </p:spPr>
        <p:style>
          <a:lnRef idx="2">
            <a:schemeClr val="accent1">
              <a:shade val="50000"/>
            </a:schemeClr>
          </a:lnRef>
          <a:fillRef idx="1">
            <a:schemeClr val="accent1"/>
          </a:fillRef>
          <a:effectRef idx="0">
            <a:schemeClr val="accent1"/>
          </a:effectRef>
          <a:fontRef idx="minor"/>
        </p:style>
      </p:sp>
      <p:sp>
        <p:nvSpPr>
          <p:cNvPr id="3" name="ZoneTexte 2"/>
          <p:cNvSpPr txBox="1"/>
          <p:nvPr/>
        </p:nvSpPr>
        <p:spPr>
          <a:xfrm>
            <a:off x="8247888" y="5230368"/>
            <a:ext cx="3145536" cy="369332"/>
          </a:xfrm>
          <a:prstGeom prst="rect">
            <a:avLst/>
          </a:prstGeom>
          <a:noFill/>
        </p:spPr>
        <p:txBody>
          <a:bodyPr wrap="square" rtlCol="0">
            <a:spAutoFit/>
          </a:bodyPr>
          <a:lstStyle/>
          <a:p>
            <a:r>
              <a:rPr lang="fr-FR" dirty="0" smtClean="0"/>
              <a:t>IEN CHALON 2</a:t>
            </a:r>
            <a:endParaRPr lang="fr-FR" dirty="0"/>
          </a:p>
        </p:txBody>
      </p:sp>
      <p:sp>
        <p:nvSpPr>
          <p:cNvPr id="4" name="Rectangle 3"/>
          <p:cNvSpPr/>
          <p:nvPr/>
        </p:nvSpPr>
        <p:spPr>
          <a:xfrm>
            <a:off x="4967323" y="221428"/>
            <a:ext cx="5658921" cy="369332"/>
          </a:xfrm>
          <a:prstGeom prst="rect">
            <a:avLst/>
          </a:prstGeom>
        </p:spPr>
        <p:txBody>
          <a:bodyPr wrap="none">
            <a:spAutoFit/>
          </a:bodyPr>
          <a:lstStyle/>
          <a:p>
            <a:pPr>
              <a:lnSpc>
                <a:spcPct val="100000"/>
              </a:lnSpc>
            </a:pPr>
            <a:r>
              <a:rPr lang="fr-FR" spc="-1" dirty="0">
                <a:solidFill>
                  <a:srgbClr val="0075D1"/>
                </a:solidFill>
                <a:latin typeface="Helvetica Neue"/>
              </a:rPr>
              <a:t>L'UNESCO et les objectifs de développement durable</a:t>
            </a:r>
            <a:endParaRPr lang="fr-FR" spc="-1" dirty="0"/>
          </a:p>
        </p:txBody>
      </p:sp>
      <p:pic>
        <p:nvPicPr>
          <p:cNvPr id="5" name="Objectifs de développement durable  17 manières d’agir(2)~1 00_00_38.90-00_02_02.4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050" y="19050"/>
            <a:ext cx="12153900" cy="6819900"/>
          </a:xfrm>
          <a:prstGeom prst="rect">
            <a:avLst/>
          </a:prstGeom>
        </p:spPr>
      </p:pic>
    </p:spTree>
    <p:extLst>
      <p:ext uri="{BB962C8B-B14F-4D97-AF65-F5344CB8AC3E}">
        <p14:creationId xmlns:p14="http://schemas.microsoft.com/office/powerpoint/2010/main" val="2001936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 name="CustomShape 1"/>
          <p:cNvSpPr/>
          <p:nvPr/>
        </p:nvSpPr>
        <p:spPr>
          <a:xfrm>
            <a:off x="-360" y="0"/>
            <a:ext cx="6271200" cy="6857640"/>
          </a:xfrm>
          <a:prstGeom prst="rect">
            <a:avLst/>
          </a:prstGeom>
          <a:gradFill rotWithShape="0">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a:gradFill>
          <a:ln>
            <a:noFill/>
          </a:ln>
        </p:spPr>
        <p:style>
          <a:lnRef idx="2">
            <a:schemeClr val="accent1">
              <a:shade val="50000"/>
            </a:schemeClr>
          </a:lnRef>
          <a:fillRef idx="1">
            <a:schemeClr val="accent1"/>
          </a:fillRef>
          <a:effectRef idx="0">
            <a:schemeClr val="accent1"/>
          </a:effectRef>
          <a:fontRef idx="minor"/>
        </p:style>
      </p:sp>
      <p:pic>
        <p:nvPicPr>
          <p:cNvPr id="88" name="Picture 10"/>
          <p:cNvPicPr/>
          <p:nvPr/>
        </p:nvPicPr>
        <p:blipFill>
          <a:blip r:embed="rId3"/>
          <a:stretch/>
        </p:blipFill>
        <p:spPr>
          <a:xfrm>
            <a:off x="0" y="0"/>
            <a:ext cx="12191760" cy="6857640"/>
          </a:xfrm>
          <a:prstGeom prst="rect">
            <a:avLst/>
          </a:prstGeom>
          <a:ln>
            <a:noFill/>
          </a:ln>
        </p:spPr>
      </p:pic>
      <p:sp>
        <p:nvSpPr>
          <p:cNvPr id="90" name="CustomShape 3"/>
          <p:cNvSpPr/>
          <p:nvPr/>
        </p:nvSpPr>
        <p:spPr>
          <a:xfrm>
            <a:off x="0" y="590760"/>
            <a:ext cx="5477760" cy="6276600"/>
          </a:xfrm>
          <a:custGeom>
            <a:avLst/>
            <a:gdLst/>
            <a:ahLst/>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solidFill>
              <a:srgbClr val="F0F0F0"/>
            </a:solidFill>
          </a:ln>
        </p:spPr>
        <p:style>
          <a:lnRef idx="2">
            <a:schemeClr val="accent1">
              <a:shade val="50000"/>
            </a:schemeClr>
          </a:lnRef>
          <a:fillRef idx="1">
            <a:schemeClr val="accent1"/>
          </a:fillRef>
          <a:effectRef idx="0">
            <a:schemeClr val="accent1"/>
          </a:effectRef>
          <a:fontRef idx="minor"/>
        </p:style>
      </p:sp>
      <p:sp>
        <p:nvSpPr>
          <p:cNvPr id="3" name="ZoneTexte 2"/>
          <p:cNvSpPr txBox="1"/>
          <p:nvPr/>
        </p:nvSpPr>
        <p:spPr>
          <a:xfrm>
            <a:off x="8247888" y="5230368"/>
            <a:ext cx="3145536" cy="369332"/>
          </a:xfrm>
          <a:prstGeom prst="rect">
            <a:avLst/>
          </a:prstGeom>
          <a:noFill/>
        </p:spPr>
        <p:txBody>
          <a:bodyPr wrap="square" rtlCol="0">
            <a:spAutoFit/>
          </a:bodyPr>
          <a:lstStyle/>
          <a:p>
            <a:r>
              <a:rPr lang="fr-FR" dirty="0" smtClean="0"/>
              <a:t>IEN CHALON 2</a:t>
            </a:r>
            <a:endParaRPr lang="fr-FR" dirty="0"/>
          </a:p>
        </p:txBody>
      </p:sp>
      <p:sp>
        <p:nvSpPr>
          <p:cNvPr id="4" name="Rectangle 3"/>
          <p:cNvSpPr/>
          <p:nvPr/>
        </p:nvSpPr>
        <p:spPr>
          <a:xfrm>
            <a:off x="4900000" y="110714"/>
            <a:ext cx="4718728" cy="369332"/>
          </a:xfrm>
          <a:prstGeom prst="rect">
            <a:avLst/>
          </a:prstGeom>
        </p:spPr>
        <p:txBody>
          <a:bodyPr wrap="none">
            <a:spAutoFit/>
          </a:bodyPr>
          <a:lstStyle/>
          <a:p>
            <a:pPr>
              <a:lnSpc>
                <a:spcPct val="100000"/>
              </a:lnSpc>
            </a:pPr>
            <a:r>
              <a:rPr lang="fr-FR" spc="-1" dirty="0" smtClean="0">
                <a:solidFill>
                  <a:srgbClr val="0075D1"/>
                </a:solidFill>
                <a:latin typeface="Helvetica Neue"/>
              </a:rPr>
              <a:t>Une version plus  accessible pour les élèves</a:t>
            </a:r>
            <a:endParaRPr lang="fr-FR" spc="-1" dirty="0"/>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8677" y="590760"/>
            <a:ext cx="9464325" cy="6063083"/>
          </a:xfrm>
          <a:prstGeom prst="rect">
            <a:avLst/>
          </a:prstGeom>
        </p:spPr>
      </p:pic>
    </p:spTree>
    <p:extLst>
      <p:ext uri="{BB962C8B-B14F-4D97-AF65-F5344CB8AC3E}">
        <p14:creationId xmlns:p14="http://schemas.microsoft.com/office/powerpoint/2010/main" val="398362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 name="CustomShape 1"/>
          <p:cNvSpPr/>
          <p:nvPr/>
        </p:nvSpPr>
        <p:spPr>
          <a:xfrm>
            <a:off x="-360" y="0"/>
            <a:ext cx="6271200" cy="6857640"/>
          </a:xfrm>
          <a:prstGeom prst="rect">
            <a:avLst/>
          </a:prstGeom>
          <a:gradFill rotWithShape="0">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a:gradFill>
          <a:ln>
            <a:noFill/>
          </a:ln>
        </p:spPr>
        <p:style>
          <a:lnRef idx="2">
            <a:schemeClr val="accent1">
              <a:shade val="50000"/>
            </a:schemeClr>
          </a:lnRef>
          <a:fillRef idx="1">
            <a:schemeClr val="accent1"/>
          </a:fillRef>
          <a:effectRef idx="0">
            <a:schemeClr val="accent1"/>
          </a:effectRef>
          <a:fontRef idx="minor"/>
        </p:style>
      </p:sp>
      <p:pic>
        <p:nvPicPr>
          <p:cNvPr id="88" name="Picture 10"/>
          <p:cNvPicPr/>
          <p:nvPr/>
        </p:nvPicPr>
        <p:blipFill>
          <a:blip r:embed="rId3"/>
          <a:stretch/>
        </p:blipFill>
        <p:spPr>
          <a:xfrm>
            <a:off x="0" y="0"/>
            <a:ext cx="12191760" cy="6857640"/>
          </a:xfrm>
          <a:prstGeom prst="rect">
            <a:avLst/>
          </a:prstGeom>
          <a:ln>
            <a:noFill/>
          </a:ln>
        </p:spPr>
      </p:pic>
      <p:sp>
        <p:nvSpPr>
          <p:cNvPr id="90" name="CustomShape 3"/>
          <p:cNvSpPr/>
          <p:nvPr/>
        </p:nvSpPr>
        <p:spPr>
          <a:xfrm>
            <a:off x="0" y="590760"/>
            <a:ext cx="5477760" cy="6276600"/>
          </a:xfrm>
          <a:custGeom>
            <a:avLst/>
            <a:gdLst/>
            <a:ahLst/>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solidFill>
              <a:srgbClr val="F0F0F0"/>
            </a:solidFill>
          </a:ln>
        </p:spPr>
        <p:style>
          <a:lnRef idx="2">
            <a:schemeClr val="accent1">
              <a:shade val="50000"/>
            </a:schemeClr>
          </a:lnRef>
          <a:fillRef idx="1">
            <a:schemeClr val="accent1"/>
          </a:fillRef>
          <a:effectRef idx="0">
            <a:schemeClr val="accent1"/>
          </a:effectRef>
          <a:fontRef idx="minor"/>
        </p:style>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8820" y="0"/>
            <a:ext cx="6584040" cy="2238428"/>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325" y="2163870"/>
            <a:ext cx="5636629" cy="1810053"/>
          </a:xfrm>
          <a:prstGeom prst="rect">
            <a:avLst/>
          </a:prstGeom>
        </p:spPr>
      </p:pic>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1005" y="2238428"/>
            <a:ext cx="5868008" cy="1890045"/>
          </a:xfrm>
          <a:prstGeom prst="rect">
            <a:avLst/>
          </a:prstGeom>
        </p:spPr>
      </p:pic>
      <p:pic>
        <p:nvPicPr>
          <p:cNvPr id="11" name="Image 10"/>
          <p:cNvPicPr>
            <a:picLocks noChangeAspect="1"/>
          </p:cNvPicPr>
          <p:nvPr/>
        </p:nvPicPr>
        <p:blipFill>
          <a:blip r:embed="rId7"/>
          <a:stretch>
            <a:fillRect/>
          </a:stretch>
        </p:blipFill>
        <p:spPr>
          <a:xfrm>
            <a:off x="10339543" y="4809736"/>
            <a:ext cx="1767351" cy="1838825"/>
          </a:xfrm>
          <a:prstGeom prst="rect">
            <a:avLst/>
          </a:prstGeom>
        </p:spPr>
      </p:pic>
      <p:pic>
        <p:nvPicPr>
          <p:cNvPr id="12" name="Imag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83733" y="4269303"/>
            <a:ext cx="6670944" cy="2659561"/>
          </a:xfrm>
          <a:prstGeom prst="rect">
            <a:avLst/>
          </a:prstGeom>
        </p:spPr>
      </p:pic>
      <p:pic>
        <p:nvPicPr>
          <p:cNvPr id="13" name="Image 12"/>
          <p:cNvPicPr>
            <a:picLocks noChangeAspect="1"/>
          </p:cNvPicPr>
          <p:nvPr/>
        </p:nvPicPr>
        <p:blipFill>
          <a:blip r:embed="rId7"/>
          <a:stretch>
            <a:fillRect/>
          </a:stretch>
        </p:blipFill>
        <p:spPr>
          <a:xfrm>
            <a:off x="971529" y="5018815"/>
            <a:ext cx="1767351" cy="1838825"/>
          </a:xfrm>
          <a:prstGeom prst="rect">
            <a:avLst/>
          </a:prstGeom>
        </p:spPr>
      </p:pic>
    </p:spTree>
    <p:extLst>
      <p:ext uri="{BB962C8B-B14F-4D97-AF65-F5344CB8AC3E}">
        <p14:creationId xmlns:p14="http://schemas.microsoft.com/office/powerpoint/2010/main" val="3371545141"/>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 name="CustomShape 1"/>
          <p:cNvSpPr/>
          <p:nvPr/>
        </p:nvSpPr>
        <p:spPr>
          <a:xfrm>
            <a:off x="-360" y="0"/>
            <a:ext cx="6271200" cy="6857640"/>
          </a:xfrm>
          <a:prstGeom prst="rect">
            <a:avLst/>
          </a:prstGeom>
          <a:gradFill rotWithShape="0">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a:gradFill>
          <a:ln>
            <a:noFill/>
          </a:ln>
        </p:spPr>
        <p:style>
          <a:lnRef idx="2">
            <a:schemeClr val="accent1">
              <a:shade val="50000"/>
            </a:schemeClr>
          </a:lnRef>
          <a:fillRef idx="1">
            <a:schemeClr val="accent1"/>
          </a:fillRef>
          <a:effectRef idx="0">
            <a:schemeClr val="accent1"/>
          </a:effectRef>
          <a:fontRef idx="minor"/>
        </p:style>
      </p:sp>
      <p:pic>
        <p:nvPicPr>
          <p:cNvPr id="88" name="Picture 10"/>
          <p:cNvPicPr/>
          <p:nvPr/>
        </p:nvPicPr>
        <p:blipFill>
          <a:blip r:embed="rId3"/>
          <a:stretch/>
        </p:blipFill>
        <p:spPr>
          <a:xfrm>
            <a:off x="0" y="0"/>
            <a:ext cx="12191760" cy="6857640"/>
          </a:xfrm>
          <a:prstGeom prst="rect">
            <a:avLst/>
          </a:prstGeom>
          <a:ln>
            <a:noFill/>
          </a:ln>
        </p:spPr>
      </p:pic>
      <p:sp>
        <p:nvSpPr>
          <p:cNvPr id="89" name="CustomShape 2"/>
          <p:cNvSpPr/>
          <p:nvPr/>
        </p:nvSpPr>
        <p:spPr>
          <a:xfrm>
            <a:off x="6095880" y="3028500"/>
            <a:ext cx="6085152" cy="140112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a:lnSpc>
                <a:spcPct val="90000"/>
              </a:lnSpc>
              <a:spcAft>
                <a:spcPts val="601"/>
              </a:spcAft>
            </a:pPr>
            <a:r>
              <a:rPr lang="fr-FR" sz="3200" b="1" i="1" strike="noStrike" spc="-1" dirty="0" smtClean="0">
                <a:solidFill>
                  <a:srgbClr val="00B0F0"/>
                </a:solidFill>
                <a:latin typeface="Bauhaus"/>
              </a:rPr>
              <a:t>Que nous dit la dernière circulaire sur la transition écologique?</a:t>
            </a:r>
            <a:endParaRPr lang="fr-FR" sz="3200" b="0" strike="noStrike" spc="-1" dirty="0">
              <a:solidFill>
                <a:srgbClr val="00B0F0"/>
              </a:solidFill>
              <a:latin typeface="Arial"/>
            </a:endParaRPr>
          </a:p>
        </p:txBody>
      </p:sp>
      <p:sp>
        <p:nvSpPr>
          <p:cNvPr id="90" name="CustomShape 3"/>
          <p:cNvSpPr/>
          <p:nvPr/>
        </p:nvSpPr>
        <p:spPr>
          <a:xfrm>
            <a:off x="0" y="590760"/>
            <a:ext cx="5477760" cy="6276600"/>
          </a:xfrm>
          <a:custGeom>
            <a:avLst/>
            <a:gdLst/>
            <a:ahLst/>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solidFill>
              <a:srgbClr val="F0F0F0"/>
            </a:solidFill>
          </a:ln>
        </p:spPr>
        <p:style>
          <a:lnRef idx="2">
            <a:schemeClr val="accent1">
              <a:shade val="50000"/>
            </a:schemeClr>
          </a:lnRef>
          <a:fillRef idx="1">
            <a:schemeClr val="accent1"/>
          </a:fillRef>
          <a:effectRef idx="0">
            <a:schemeClr val="accent1"/>
          </a:effectRef>
          <a:fontRef idx="minor"/>
        </p:style>
      </p:sp>
      <p:pic>
        <p:nvPicPr>
          <p:cNvPr id="2" name="Image 1"/>
          <p:cNvPicPr>
            <a:picLocks noChangeAspect="1"/>
          </p:cNvPicPr>
          <p:nvPr/>
        </p:nvPicPr>
        <p:blipFill>
          <a:blip r:embed="rId4"/>
          <a:stretch>
            <a:fillRect/>
          </a:stretch>
        </p:blipFill>
        <p:spPr>
          <a:xfrm>
            <a:off x="1179576" y="2819138"/>
            <a:ext cx="2590800" cy="2695575"/>
          </a:xfrm>
          <a:prstGeom prst="rect">
            <a:avLst/>
          </a:prstGeom>
        </p:spPr>
      </p:pic>
      <p:sp>
        <p:nvSpPr>
          <p:cNvPr id="3" name="ZoneTexte 2"/>
          <p:cNvSpPr txBox="1"/>
          <p:nvPr/>
        </p:nvSpPr>
        <p:spPr>
          <a:xfrm>
            <a:off x="9637776" y="6089904"/>
            <a:ext cx="3145536" cy="369332"/>
          </a:xfrm>
          <a:prstGeom prst="rect">
            <a:avLst/>
          </a:prstGeom>
          <a:noFill/>
        </p:spPr>
        <p:txBody>
          <a:bodyPr wrap="square" rtlCol="0">
            <a:spAutoFit/>
          </a:bodyPr>
          <a:lstStyle/>
          <a:p>
            <a:r>
              <a:rPr lang="fr-FR" dirty="0" smtClean="0"/>
              <a:t>IEN CHALON 2</a:t>
            </a:r>
            <a:endParaRPr lang="fr-FR" dirty="0"/>
          </a:p>
        </p:txBody>
      </p:sp>
    </p:spTree>
    <p:extLst>
      <p:ext uri="{BB962C8B-B14F-4D97-AF65-F5344CB8AC3E}">
        <p14:creationId xmlns:p14="http://schemas.microsoft.com/office/powerpoint/2010/main" val="2913123059"/>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 name="CustomShape 1"/>
          <p:cNvSpPr/>
          <p:nvPr/>
        </p:nvSpPr>
        <p:spPr>
          <a:xfrm>
            <a:off x="-360" y="0"/>
            <a:ext cx="6271200" cy="6857640"/>
          </a:xfrm>
          <a:prstGeom prst="rect">
            <a:avLst/>
          </a:prstGeom>
          <a:gradFill rotWithShape="0">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a:gradFill>
          <a:ln>
            <a:noFill/>
          </a:ln>
        </p:spPr>
        <p:style>
          <a:lnRef idx="2">
            <a:schemeClr val="accent1">
              <a:shade val="50000"/>
            </a:schemeClr>
          </a:lnRef>
          <a:fillRef idx="1">
            <a:schemeClr val="accent1"/>
          </a:fillRef>
          <a:effectRef idx="0">
            <a:schemeClr val="accent1"/>
          </a:effectRef>
          <a:fontRef idx="minor"/>
        </p:style>
      </p:sp>
      <p:pic>
        <p:nvPicPr>
          <p:cNvPr id="88" name="Picture 10"/>
          <p:cNvPicPr/>
          <p:nvPr/>
        </p:nvPicPr>
        <p:blipFill>
          <a:blip r:embed="rId3"/>
          <a:stretch/>
        </p:blipFill>
        <p:spPr>
          <a:xfrm>
            <a:off x="0" y="0"/>
            <a:ext cx="12191760" cy="6857640"/>
          </a:xfrm>
          <a:prstGeom prst="rect">
            <a:avLst/>
          </a:prstGeom>
          <a:ln>
            <a:noFill/>
          </a:ln>
        </p:spPr>
      </p:pic>
      <p:sp>
        <p:nvSpPr>
          <p:cNvPr id="90" name="CustomShape 3"/>
          <p:cNvSpPr/>
          <p:nvPr/>
        </p:nvSpPr>
        <p:spPr>
          <a:xfrm>
            <a:off x="0" y="590760"/>
            <a:ext cx="5477760" cy="6276600"/>
          </a:xfrm>
          <a:custGeom>
            <a:avLst/>
            <a:gdLst/>
            <a:ahLst/>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solidFill>
              <a:srgbClr val="F0F0F0"/>
            </a:solidFill>
          </a:ln>
        </p:spPr>
        <p:style>
          <a:lnRef idx="2">
            <a:schemeClr val="accent1">
              <a:shade val="50000"/>
            </a:schemeClr>
          </a:lnRef>
          <a:fillRef idx="1">
            <a:schemeClr val="accent1"/>
          </a:fillRef>
          <a:effectRef idx="0">
            <a:schemeClr val="accent1"/>
          </a:effectRef>
          <a:fontRef idx="minor"/>
        </p:style>
      </p:sp>
      <p:pic>
        <p:nvPicPr>
          <p:cNvPr id="2" name="Image 1"/>
          <p:cNvPicPr>
            <a:picLocks noChangeAspect="1"/>
          </p:cNvPicPr>
          <p:nvPr/>
        </p:nvPicPr>
        <p:blipFill>
          <a:blip r:embed="rId4"/>
          <a:stretch>
            <a:fillRect/>
          </a:stretch>
        </p:blipFill>
        <p:spPr>
          <a:xfrm>
            <a:off x="1179576" y="2819138"/>
            <a:ext cx="2590800" cy="2695575"/>
          </a:xfrm>
          <a:prstGeom prst="rect">
            <a:avLst/>
          </a:prstGeom>
        </p:spPr>
      </p:pic>
      <p:sp>
        <p:nvSpPr>
          <p:cNvPr id="4" name="Rectangle 3"/>
          <p:cNvSpPr/>
          <p:nvPr/>
        </p:nvSpPr>
        <p:spPr>
          <a:xfrm>
            <a:off x="3944760" y="0"/>
            <a:ext cx="7796220" cy="5262979"/>
          </a:xfrm>
          <a:prstGeom prst="rect">
            <a:avLst/>
          </a:prstGeom>
        </p:spPr>
        <p:txBody>
          <a:bodyPr wrap="square">
            <a:spAutoFit/>
          </a:bodyPr>
          <a:lstStyle/>
          <a:p>
            <a:r>
              <a:rPr lang="fr-FR" sz="2400" b="1" dirty="0">
                <a:solidFill>
                  <a:srgbClr val="000000"/>
                </a:solidFill>
                <a:latin typeface="Calibri" panose="020F0502020204030204" pitchFamily="34" charset="0"/>
              </a:rPr>
              <a:t>Circulaire n° 2019-121 du 27-8-2019 Transition écologique</a:t>
            </a:r>
            <a:endParaRPr lang="fr-FR" sz="2400" dirty="0">
              <a:solidFill>
                <a:prstClr val="black"/>
              </a:solidFill>
              <a:latin typeface="Lucida Sans" panose="020B0602030504020204" pitchFamily="34" charset="0"/>
            </a:endParaRPr>
          </a:p>
          <a:p>
            <a:endParaRPr lang="fr-FR" sz="2400" b="1" dirty="0" smtClean="0"/>
          </a:p>
          <a:p>
            <a:r>
              <a:rPr lang="fr-FR" sz="2400" b="1" dirty="0" smtClean="0">
                <a:solidFill>
                  <a:srgbClr val="00B0F0"/>
                </a:solidFill>
              </a:rPr>
              <a:t>Mener</a:t>
            </a:r>
            <a:r>
              <a:rPr lang="fr-FR" sz="2400" b="1" dirty="0">
                <a:solidFill>
                  <a:srgbClr val="00B0F0"/>
                </a:solidFill>
              </a:rPr>
              <a:t>, au sein de chaque école ou établissement au cours de l'année scolaire 2019-2020, une action pérenne en faveur de la biodiversité</a:t>
            </a:r>
            <a:endParaRPr lang="fr-FR" sz="2400" b="1" dirty="0">
              <a:solidFill>
                <a:srgbClr val="00B0F0"/>
              </a:solidFill>
              <a:latin typeface="Lucida Sans" panose="020B0602030504020204" pitchFamily="34" charset="0"/>
            </a:endParaRPr>
          </a:p>
          <a:p>
            <a:endParaRPr lang="fr-FR" sz="2400" dirty="0">
              <a:solidFill>
                <a:prstClr val="black"/>
              </a:solidFill>
              <a:latin typeface="Lucida Sans" panose="020B0602030504020204" pitchFamily="34" charset="0"/>
            </a:endParaRPr>
          </a:p>
          <a:p>
            <a:r>
              <a:rPr lang="fr-FR" sz="2400" dirty="0">
                <a:solidFill>
                  <a:srgbClr val="000000"/>
                </a:solidFill>
                <a:latin typeface="Calibri" panose="020F0502020204030204" pitchFamily="34" charset="0"/>
              </a:rPr>
              <a:t>Il vous est demandé de veiller à ce que, dans chaque école ou établissement, avant la fin de l'année 2019, soit installé un équipement ou mené un projet pérenne contribuant à la protection de la biodiversité (nichoirs à oiseaux, ruches, « hôtels à insectes », plantations d'arbres, jardins ou potagers bio, plates-bandes fleuries en fonction des potentialités locales).</a:t>
            </a:r>
            <a:endParaRPr lang="fr-FR" sz="2400" dirty="0">
              <a:solidFill>
                <a:prstClr val="black"/>
              </a:solidFill>
              <a:latin typeface="Lucida Sans" panose="020B0602030504020204" pitchFamily="34" charset="0"/>
            </a:endParaRPr>
          </a:p>
          <a:p>
            <a:endParaRPr lang="fr-FR" sz="2400" dirty="0">
              <a:solidFill>
                <a:prstClr val="black"/>
              </a:solidFill>
              <a:latin typeface="Lucida Sans" panose="020B0602030504020204" pitchFamily="34" charset="0"/>
            </a:endParaRPr>
          </a:p>
        </p:txBody>
      </p:sp>
    </p:spTree>
    <p:extLst>
      <p:ext uri="{BB962C8B-B14F-4D97-AF65-F5344CB8AC3E}">
        <p14:creationId xmlns:p14="http://schemas.microsoft.com/office/powerpoint/2010/main" val="3521235154"/>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 name="CustomShape 1"/>
          <p:cNvSpPr/>
          <p:nvPr/>
        </p:nvSpPr>
        <p:spPr>
          <a:xfrm>
            <a:off x="-360" y="0"/>
            <a:ext cx="6271200" cy="6857640"/>
          </a:xfrm>
          <a:prstGeom prst="rect">
            <a:avLst/>
          </a:prstGeom>
          <a:gradFill rotWithShape="0">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a:gradFill>
          <a:ln>
            <a:noFill/>
          </a:ln>
        </p:spPr>
        <p:style>
          <a:lnRef idx="2">
            <a:schemeClr val="accent1">
              <a:shade val="50000"/>
            </a:schemeClr>
          </a:lnRef>
          <a:fillRef idx="1">
            <a:schemeClr val="accent1"/>
          </a:fillRef>
          <a:effectRef idx="0">
            <a:schemeClr val="accent1"/>
          </a:effectRef>
          <a:fontRef idx="minor"/>
        </p:style>
      </p:sp>
      <p:pic>
        <p:nvPicPr>
          <p:cNvPr id="88" name="Picture 10"/>
          <p:cNvPicPr/>
          <p:nvPr/>
        </p:nvPicPr>
        <p:blipFill>
          <a:blip r:embed="rId3"/>
          <a:stretch/>
        </p:blipFill>
        <p:spPr>
          <a:xfrm>
            <a:off x="0" y="0"/>
            <a:ext cx="12191760" cy="6857640"/>
          </a:xfrm>
          <a:prstGeom prst="rect">
            <a:avLst/>
          </a:prstGeom>
          <a:ln>
            <a:noFill/>
          </a:ln>
        </p:spPr>
      </p:pic>
      <p:sp>
        <p:nvSpPr>
          <p:cNvPr id="90" name="CustomShape 3"/>
          <p:cNvSpPr/>
          <p:nvPr/>
        </p:nvSpPr>
        <p:spPr>
          <a:xfrm>
            <a:off x="0" y="590760"/>
            <a:ext cx="5477760" cy="6276600"/>
          </a:xfrm>
          <a:custGeom>
            <a:avLst/>
            <a:gdLst/>
            <a:ahLst/>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solidFill>
              <a:srgbClr val="F0F0F0"/>
            </a:solidFill>
          </a:ln>
        </p:spPr>
        <p:style>
          <a:lnRef idx="2">
            <a:schemeClr val="accent1">
              <a:shade val="50000"/>
            </a:schemeClr>
          </a:lnRef>
          <a:fillRef idx="1">
            <a:schemeClr val="accent1"/>
          </a:fillRef>
          <a:effectRef idx="0">
            <a:schemeClr val="accent1"/>
          </a:effectRef>
          <a:fontRef idx="minor"/>
        </p:style>
      </p:sp>
      <p:pic>
        <p:nvPicPr>
          <p:cNvPr id="2" name="Image 1"/>
          <p:cNvPicPr>
            <a:picLocks noChangeAspect="1"/>
          </p:cNvPicPr>
          <p:nvPr/>
        </p:nvPicPr>
        <p:blipFill>
          <a:blip r:embed="rId4"/>
          <a:stretch>
            <a:fillRect/>
          </a:stretch>
        </p:blipFill>
        <p:spPr>
          <a:xfrm>
            <a:off x="1179576" y="2819138"/>
            <a:ext cx="2590800" cy="2695575"/>
          </a:xfrm>
          <a:prstGeom prst="rect">
            <a:avLst/>
          </a:prstGeom>
        </p:spPr>
      </p:pic>
      <p:sp>
        <p:nvSpPr>
          <p:cNvPr id="3" name="ZoneTexte 2"/>
          <p:cNvSpPr txBox="1"/>
          <p:nvPr/>
        </p:nvSpPr>
        <p:spPr>
          <a:xfrm>
            <a:off x="9637776" y="6089904"/>
            <a:ext cx="3145536" cy="369332"/>
          </a:xfrm>
          <a:prstGeom prst="rect">
            <a:avLst/>
          </a:prstGeom>
          <a:noFill/>
        </p:spPr>
        <p:txBody>
          <a:bodyPr wrap="square" rtlCol="0">
            <a:spAutoFit/>
          </a:bodyPr>
          <a:lstStyle/>
          <a:p>
            <a:r>
              <a:rPr lang="fr-FR" dirty="0" smtClean="0"/>
              <a:t>IEN CHALON 2</a:t>
            </a:r>
            <a:endParaRPr lang="fr-FR" dirty="0"/>
          </a:p>
        </p:txBody>
      </p:sp>
      <p:sp>
        <p:nvSpPr>
          <p:cNvPr id="4" name="Rectangle 3"/>
          <p:cNvSpPr/>
          <p:nvPr/>
        </p:nvSpPr>
        <p:spPr>
          <a:xfrm>
            <a:off x="3859320" y="312740"/>
            <a:ext cx="8189976" cy="3416320"/>
          </a:xfrm>
          <a:prstGeom prst="rect">
            <a:avLst/>
          </a:prstGeom>
        </p:spPr>
        <p:txBody>
          <a:bodyPr wrap="square">
            <a:spAutoFit/>
          </a:bodyPr>
          <a:lstStyle/>
          <a:p>
            <a:r>
              <a:rPr lang="fr-FR" sz="2400" b="1" dirty="0">
                <a:solidFill>
                  <a:srgbClr val="00B0F0"/>
                </a:solidFill>
              </a:rPr>
              <a:t>Généraliser les </a:t>
            </a:r>
            <a:r>
              <a:rPr lang="fr-FR" sz="2400" b="1" dirty="0" smtClean="0">
                <a:solidFill>
                  <a:srgbClr val="00B0F0"/>
                </a:solidFill>
              </a:rPr>
              <a:t>éco-délégués</a:t>
            </a:r>
          </a:p>
          <a:p>
            <a:r>
              <a:rPr lang="fr-FR" sz="2400" dirty="0" smtClean="0">
                <a:solidFill>
                  <a:srgbClr val="000000"/>
                </a:solidFill>
                <a:latin typeface="Calibri" panose="020F0502020204030204" pitchFamily="34" charset="0"/>
              </a:rPr>
              <a:t>Chaque </a:t>
            </a:r>
            <a:r>
              <a:rPr lang="fr-FR" sz="2400" dirty="0">
                <a:solidFill>
                  <a:srgbClr val="000000"/>
                </a:solidFill>
                <a:latin typeface="Calibri" panose="020F0502020204030204" pitchFamily="34" charset="0"/>
              </a:rPr>
              <a:t>établissement est incité à organiser l'élection, dans chaque classe, d'un éco-délégué qui aura pour rôle de promouvoir les comportements respectueux de l'environnement dans sa classe (extinction des lumières, par exemple pendant les récréations ou pauses méridiennes, usage raisonné des chauffages, etc.) et de proposer toute initiative de nature à contribuer à la protection de l'environnement dans son établissement</a:t>
            </a:r>
            <a:r>
              <a:rPr lang="fr-FR" sz="2400" dirty="0" smtClean="0">
                <a:solidFill>
                  <a:srgbClr val="000000"/>
                </a:solidFill>
                <a:latin typeface="Calibri" panose="020F0502020204030204" pitchFamily="34" charset="0"/>
              </a:rPr>
              <a:t>.</a:t>
            </a:r>
            <a:endParaRPr lang="fr-FR" sz="24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925956962"/>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17012</TotalTime>
  <Words>538</Words>
  <Application>Microsoft Office PowerPoint</Application>
  <PresentationFormat>Grand écran</PresentationFormat>
  <Paragraphs>88</Paragraphs>
  <Slides>25</Slides>
  <Notes>25</Notes>
  <HiddenSlides>0</HiddenSlides>
  <MMClips>2</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25</vt:i4>
      </vt:variant>
    </vt:vector>
  </HeadingPairs>
  <TitlesOfParts>
    <vt:vector size="35" baseType="lpstr">
      <vt:lpstr>Arial</vt:lpstr>
      <vt:lpstr>Bauhaus</vt:lpstr>
      <vt:lpstr>Calibri</vt:lpstr>
      <vt:lpstr>DejaVu Sans</vt:lpstr>
      <vt:lpstr>Helvetica Neue</vt:lpstr>
      <vt:lpstr>Lucida Sans</vt:lpstr>
      <vt:lpstr>Symbol</vt:lpstr>
      <vt:lpstr>Times New Roman</vt:lpstr>
      <vt:lpstr>Wingdings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JCT</dc:creator>
  <dc:description/>
  <cp:lastModifiedBy>Utilisateur Windows</cp:lastModifiedBy>
  <cp:revision>156</cp:revision>
  <cp:lastPrinted>2020-03-10T13:16:43Z</cp:lastPrinted>
  <dcterms:created xsi:type="dcterms:W3CDTF">2017-01-31T15:54:02Z</dcterms:created>
  <dcterms:modified xsi:type="dcterms:W3CDTF">2020-03-10T14:05:10Z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16</vt:i4>
  </property>
  <property fmtid="{D5CDD505-2E9C-101B-9397-08002B2CF9AE}" pid="8" name="PresentationFormat">
    <vt:lpwstr>Grand écran</vt:lpwstr>
  </property>
  <property fmtid="{D5CDD505-2E9C-101B-9397-08002B2CF9AE}" pid="9" name="ScaleCrop">
    <vt:bool>false</vt:bool>
  </property>
  <property fmtid="{D5CDD505-2E9C-101B-9397-08002B2CF9AE}" pid="10" name="ShareDoc">
    <vt:bool>false</vt:bool>
  </property>
  <property fmtid="{D5CDD505-2E9C-101B-9397-08002B2CF9AE}" pid="11" name="Slides">
    <vt:i4>16</vt:i4>
  </property>
</Properties>
</file>