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84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047B7-A952-49D9-9F3E-DE68A241F594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E0F06-9119-4988-BE76-9E2E63A2B6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1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F9E9-7C85-48A3-A1D5-C456E43BC67F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C122-F16F-4BDE-A843-BBADC2F220F5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4D86-087C-4FD8-9B72-13DAF6C73A08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7A35-C9BB-4BB8-A973-E7CF063F9BD1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6289-E2FB-4934-B851-DB23CB8C4F8D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F30-F8D7-4889-A86B-0E7BE489EABA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C64-A3D2-4711-87BA-26B992BE76E8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7ED-2ECC-482A-B726-3636B83CC4EB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5400-4AA7-4417-9AC3-6F86E16166AB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07A-A11A-4836-BCD3-A266589C2C4C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180392-3AEE-4998-AEBB-D5C1FFE3A6BE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672A-7E71-463A-A716-77DFCE393217}" type="datetime1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Nathalie Riehl CPC Chalon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84E42"/>
                </a:solidFill>
              </a:rPr>
              <a:t>ATELIER 1</a:t>
            </a:r>
            <a:endParaRPr lang="fr-FR" dirty="0">
              <a:solidFill>
                <a:srgbClr val="984E4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93300"/>
                </a:solidFill>
              </a:rPr>
              <a:t>Gérer les situations de </a:t>
            </a:r>
            <a:r>
              <a:rPr lang="fr-FR" dirty="0" smtClean="0">
                <a:solidFill>
                  <a:srgbClr val="993300"/>
                </a:solidFill>
              </a:rPr>
              <a:t>conflit avec les parents</a:t>
            </a:r>
            <a:endParaRPr lang="fr-FR" dirty="0">
              <a:solidFill>
                <a:srgbClr val="9933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93300"/>
                </a:solidFill>
              </a:rPr>
              <a:t>La communication non violente</a:t>
            </a:r>
            <a:endParaRPr lang="fr-FR" dirty="0">
              <a:solidFill>
                <a:srgbClr val="9933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Une démarche en 4 étapes:</a:t>
            </a:r>
          </a:p>
          <a:p>
            <a:pPr marL="457200" indent="-457200">
              <a:buAutoNum type="arabicPeriod"/>
            </a:pPr>
            <a:r>
              <a:rPr lang="fr-FR" dirty="0" smtClean="0"/>
              <a:t>Observer, écouter</a:t>
            </a:r>
          </a:p>
          <a:p>
            <a:pPr marL="457200" indent="-457200">
              <a:buAutoNum type="arabicPeriod"/>
            </a:pPr>
            <a:r>
              <a:rPr lang="fr-FR" dirty="0" smtClean="0"/>
              <a:t>Clarifier les sentiments, verbaliser les émotions</a:t>
            </a:r>
          </a:p>
          <a:p>
            <a:pPr marL="457200" indent="-457200">
              <a:buAutoNum type="arabicPeriod"/>
            </a:pPr>
            <a:r>
              <a:rPr lang="fr-FR" dirty="0" smtClean="0"/>
              <a:t>Identifier les besoins  de part et d’autre</a:t>
            </a:r>
          </a:p>
          <a:p>
            <a:pPr marL="457200" indent="-457200">
              <a:buAutoNum type="arabicPeriod"/>
            </a:pPr>
            <a:r>
              <a:rPr lang="fr-FR" dirty="0" smtClean="0"/>
              <a:t>Formuler une demande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359" y="2015732"/>
            <a:ext cx="1673055" cy="27288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537" y="2015732"/>
            <a:ext cx="2073317" cy="2708933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93300"/>
                </a:solidFill>
              </a:rPr>
              <a:t>Un protocole pour recevoir les parents</a:t>
            </a:r>
            <a:endParaRPr lang="fr-FR" dirty="0">
              <a:solidFill>
                <a:srgbClr val="9933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1. observer, écouter</a:t>
            </a:r>
          </a:p>
          <a:p>
            <a:r>
              <a:rPr lang="fr-FR" dirty="0" smtClean="0"/>
              <a:t>2. Accueillir l’émotion:</a:t>
            </a:r>
          </a:p>
          <a:p>
            <a:pPr marL="0" indent="0">
              <a:buNone/>
            </a:pPr>
            <a:r>
              <a:rPr lang="fr-FR" dirty="0" smtClean="0"/>
              <a:t> Si je comprends bien, vous ressentez …. Il vaut mieux se voir quand la tension sera retombée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4546919" y="3741038"/>
            <a:ext cx="4570955" cy="1285791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2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93300"/>
                </a:solidFill>
              </a:rPr>
              <a:t>Des Règles a respecter</a:t>
            </a:r>
            <a:endParaRPr lang="fr-FR" dirty="0">
              <a:solidFill>
                <a:srgbClr val="9933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ne parle que de moi et de mon problème (parole en « je »)</a:t>
            </a:r>
          </a:p>
          <a:p>
            <a:r>
              <a:rPr lang="fr-FR" dirty="0" smtClean="0"/>
              <a:t>J’écoute, je ne coupe pas la parole</a:t>
            </a:r>
          </a:p>
          <a:p>
            <a:r>
              <a:rPr lang="fr-FR" dirty="0" smtClean="0"/>
              <a:t>Je parle calmement</a:t>
            </a:r>
          </a:p>
          <a:p>
            <a:r>
              <a:rPr lang="fr-FR" dirty="0" smtClean="0"/>
              <a:t>Je cherche une solution</a:t>
            </a:r>
          </a:p>
          <a:p>
            <a:r>
              <a:rPr lang="fr-FR" dirty="0" smtClean="0"/>
              <a:t>Je m’engage à la confidentialité</a:t>
            </a:r>
          </a:p>
          <a:p>
            <a:r>
              <a:rPr lang="fr-FR" dirty="0" smtClean="0"/>
              <a:t>Je m’engage à respecter  ces règles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52" y="2207299"/>
            <a:ext cx="2981741" cy="3067478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93300"/>
                </a:solidFill>
              </a:rPr>
              <a:t>Accueillir le /les </a:t>
            </a:r>
            <a:r>
              <a:rPr lang="fr-FR" dirty="0" err="1" smtClean="0">
                <a:solidFill>
                  <a:srgbClr val="993300"/>
                </a:solidFill>
              </a:rPr>
              <a:t>parent.s</a:t>
            </a:r>
            <a:endParaRPr lang="fr-FR" dirty="0">
              <a:solidFill>
                <a:srgbClr val="9933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* Demander au parent comment il se sent :</a:t>
            </a:r>
          </a:p>
          <a:p>
            <a:pPr marL="0" indent="0">
              <a:buNone/>
            </a:pPr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dirty="0" smtClean="0"/>
              <a:t>Est-ce </a:t>
            </a:r>
            <a:r>
              <a:rPr lang="fr-FR" dirty="0"/>
              <a:t>que la tension est retombée depuis ce matin ? »</a:t>
            </a:r>
          </a:p>
          <a:p>
            <a:pPr marL="0" indent="0">
              <a:buNone/>
            </a:pPr>
            <a:r>
              <a:rPr lang="fr-FR" dirty="0" smtClean="0"/>
              <a:t>* L’aider à exprimer ses besoins, se montrer à l’écoute:</a:t>
            </a:r>
          </a:p>
          <a:p>
            <a:pPr marL="0" indent="0">
              <a:buNone/>
            </a:pPr>
            <a:r>
              <a:rPr lang="fr-FR" dirty="0" smtClean="0"/>
              <a:t>« Si je comprends bien, vous voudriez que…. »</a:t>
            </a:r>
          </a:p>
          <a:p>
            <a:pPr marL="0" indent="0">
              <a:buNone/>
            </a:pPr>
            <a:r>
              <a:rPr lang="fr-FR" dirty="0" smtClean="0"/>
              <a:t>* L’aider à formuler une demande raisonnable (gagnant </a:t>
            </a:r>
            <a:r>
              <a:rPr lang="fr-FR" dirty="0" err="1" smtClean="0"/>
              <a:t>gagnant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« Est-ce que cela vous conviendrez si… »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16" y="2015732"/>
            <a:ext cx="1932258" cy="5435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016" y="2903191"/>
            <a:ext cx="1090356" cy="80820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926" y="4211355"/>
            <a:ext cx="1165348" cy="125499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1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93300"/>
                </a:solidFill>
              </a:rPr>
              <a:t>A vous de jouer</a:t>
            </a:r>
            <a:endParaRPr lang="fr-FR" dirty="0">
              <a:solidFill>
                <a:srgbClr val="9933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5678" y="2016125"/>
            <a:ext cx="7614968" cy="3449638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Nathalie Riehl CPC Chalon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81</TotalTime>
  <Words>233</Words>
  <Application>Microsoft Office PowerPoint</Application>
  <PresentationFormat>Grand écran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ATELIER 1</vt:lpstr>
      <vt:lpstr>La communication non violente</vt:lpstr>
      <vt:lpstr>Un protocole pour recevoir les parents</vt:lpstr>
      <vt:lpstr>Des Règles a respecter</vt:lpstr>
      <vt:lpstr>Accueillir le /les parent.s</vt:lpstr>
      <vt:lpstr>A vous de jouer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1</dc:title>
  <dc:creator>nathalie.riehl</dc:creator>
  <cp:lastModifiedBy>nathalie.riehl</cp:lastModifiedBy>
  <cp:revision>9</cp:revision>
  <dcterms:created xsi:type="dcterms:W3CDTF">2023-04-04T09:31:35Z</dcterms:created>
  <dcterms:modified xsi:type="dcterms:W3CDTF">2023-04-04T12:23:44Z</dcterms:modified>
</cp:coreProperties>
</file>